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9.xml" ContentType="application/vnd.openxmlformats-officedocument.presentationml.tags+xml"/>
  <Override PartName="/ppt/tags/tag20.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1.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2.xml" ContentType="application/vnd.openxmlformats-officedocument.presentationml.tags+xml"/>
  <Override PartName="/ppt/notesSlides/notesSlide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27.xml" ContentType="application/vnd.openxmlformats-officedocument.presentationml.tags+xml"/>
  <Override PartName="/ppt/tags/tag28.xml" ContentType="application/vnd.openxmlformats-officedocument.presentationml.tags+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29.xml" ContentType="application/vnd.openxmlformats-officedocument.presentationml.tags+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36.xml" ContentType="application/vnd.openxmlformats-officedocument.presentationml.tags+xml"/>
  <Override PartName="/ppt/tags/tag37.xml" ContentType="application/vnd.openxmlformats-officedocument.presentationml.tags+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tags/tag38.xml" ContentType="application/vnd.openxmlformats-officedocument.presentationml.tags+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50"/>
  </p:notesMasterIdLst>
  <p:handoutMasterIdLst>
    <p:handoutMasterId r:id="rId51"/>
  </p:handoutMasterIdLst>
  <p:sldIdLst>
    <p:sldId id="335" r:id="rId5"/>
    <p:sldId id="274" r:id="rId6"/>
    <p:sldId id="320" r:id="rId7"/>
    <p:sldId id="321" r:id="rId8"/>
    <p:sldId id="331" r:id="rId9"/>
    <p:sldId id="322" r:id="rId10"/>
    <p:sldId id="332" r:id="rId11"/>
    <p:sldId id="323" r:id="rId12"/>
    <p:sldId id="333" r:id="rId13"/>
    <p:sldId id="324" r:id="rId14"/>
    <p:sldId id="293" r:id="rId15"/>
    <p:sldId id="325" r:id="rId16"/>
    <p:sldId id="294" r:id="rId17"/>
    <p:sldId id="328" r:id="rId18"/>
    <p:sldId id="329" r:id="rId19"/>
    <p:sldId id="326" r:id="rId20"/>
    <p:sldId id="327" r:id="rId21"/>
    <p:sldId id="330" r:id="rId22"/>
    <p:sldId id="334" r:id="rId23"/>
    <p:sldId id="366" r:id="rId24"/>
    <p:sldId id="337" r:id="rId25"/>
    <p:sldId id="338" r:id="rId26"/>
    <p:sldId id="339" r:id="rId27"/>
    <p:sldId id="340" r:id="rId28"/>
    <p:sldId id="341" r:id="rId29"/>
    <p:sldId id="342" r:id="rId30"/>
    <p:sldId id="343" r:id="rId31"/>
    <p:sldId id="344" r:id="rId32"/>
    <p:sldId id="345" r:id="rId33"/>
    <p:sldId id="346" r:id="rId34"/>
    <p:sldId id="347" r:id="rId35"/>
    <p:sldId id="367" r:id="rId36"/>
    <p:sldId id="348" r:id="rId37"/>
    <p:sldId id="349" r:id="rId38"/>
    <p:sldId id="350" r:id="rId39"/>
    <p:sldId id="351" r:id="rId40"/>
    <p:sldId id="352" r:id="rId41"/>
    <p:sldId id="353" r:id="rId42"/>
    <p:sldId id="357" r:id="rId43"/>
    <p:sldId id="361" r:id="rId44"/>
    <p:sldId id="356" r:id="rId45"/>
    <p:sldId id="362" r:id="rId46"/>
    <p:sldId id="363" r:id="rId47"/>
    <p:sldId id="364" r:id="rId48"/>
    <p:sldId id="365" r:id="rId49"/>
  </p:sldIdLst>
  <p:sldSz cx="9144000" cy="6858000" type="screen4x3"/>
  <p:notesSz cx="7315200" cy="96012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C9C3B4-822F-49CC-92A8-1D1CBEA0EEDC}" v="1" dt="2025-10-02T00:40:12.5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8" d="100"/>
          <a:sy n="58" d="100"/>
        </p:scale>
        <p:origin x="2602" y="53"/>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84" d="100"/>
          <a:sy n="84" d="100"/>
        </p:scale>
        <p:origin x="-3768" y="-25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Bryant, Colleen S (DPS)" userId="e109f5e3-d0ec-45dc-ade6-82974a6650b0" providerId="ADAL" clId="{21C2BC2E-69DC-4D40-A4B8-6E018A3BD658}"/>
    <pc:docChg chg="custSel modSld">
      <pc:chgData name="O'Bryant, Colleen S (DPS)" userId="e109f5e3-d0ec-45dc-ade6-82974a6650b0" providerId="ADAL" clId="{21C2BC2E-69DC-4D40-A4B8-6E018A3BD658}" dt="2023-02-27T20:47:16.214" v="135" actId="20577"/>
      <pc:docMkLst>
        <pc:docMk/>
      </pc:docMkLst>
      <pc:sldChg chg="modSp mod">
        <pc:chgData name="O'Bryant, Colleen S (DPS)" userId="e109f5e3-d0ec-45dc-ade6-82974a6650b0" providerId="ADAL" clId="{21C2BC2E-69DC-4D40-A4B8-6E018A3BD658}" dt="2023-02-27T16:31:22.459" v="1" actId="1076"/>
        <pc:sldMkLst>
          <pc:docMk/>
          <pc:sldMk cId="59027918" sldId="320"/>
        </pc:sldMkLst>
      </pc:sldChg>
      <pc:sldChg chg="modSp mod">
        <pc:chgData name="O'Bryant, Colleen S (DPS)" userId="e109f5e3-d0ec-45dc-ade6-82974a6650b0" providerId="ADAL" clId="{21C2BC2E-69DC-4D40-A4B8-6E018A3BD658}" dt="2023-02-27T16:32:08.783" v="3" actId="1076"/>
        <pc:sldMkLst>
          <pc:docMk/>
          <pc:sldMk cId="4182772246" sldId="323"/>
        </pc:sldMkLst>
      </pc:sldChg>
      <pc:sldChg chg="modSp mod">
        <pc:chgData name="O'Bryant, Colleen S (DPS)" userId="e109f5e3-d0ec-45dc-ade6-82974a6650b0" providerId="ADAL" clId="{21C2BC2E-69DC-4D40-A4B8-6E018A3BD658}" dt="2023-02-27T16:31:35.817" v="2" actId="1076"/>
        <pc:sldMkLst>
          <pc:docMk/>
          <pc:sldMk cId="1931631942" sldId="331"/>
        </pc:sldMkLst>
      </pc:sldChg>
      <pc:sldChg chg="modSp mod">
        <pc:chgData name="O'Bryant, Colleen S (DPS)" userId="e109f5e3-d0ec-45dc-ade6-82974a6650b0" providerId="ADAL" clId="{21C2BC2E-69DC-4D40-A4B8-6E018A3BD658}" dt="2023-02-27T16:32:15.955" v="4" actId="1076"/>
        <pc:sldMkLst>
          <pc:docMk/>
          <pc:sldMk cId="1931631942" sldId="333"/>
        </pc:sldMkLst>
      </pc:sldChg>
      <pc:sldChg chg="delSp mod">
        <pc:chgData name="O'Bryant, Colleen S (DPS)" userId="e109f5e3-d0ec-45dc-ade6-82974a6650b0" providerId="ADAL" clId="{21C2BC2E-69DC-4D40-A4B8-6E018A3BD658}" dt="2023-02-24T01:30:29.373" v="0" actId="478"/>
        <pc:sldMkLst>
          <pc:docMk/>
          <pc:sldMk cId="2782601520" sldId="335"/>
        </pc:sldMkLst>
      </pc:sldChg>
      <pc:sldChg chg="addSp delSp mod">
        <pc:chgData name="O'Bryant, Colleen S (DPS)" userId="e109f5e3-d0ec-45dc-ade6-82974a6650b0" providerId="ADAL" clId="{21C2BC2E-69DC-4D40-A4B8-6E018A3BD658}" dt="2023-02-27T16:36:55.764" v="7" actId="22"/>
        <pc:sldMkLst>
          <pc:docMk/>
          <pc:sldMk cId="601080254" sldId="339"/>
        </pc:sldMkLst>
      </pc:sldChg>
      <pc:sldChg chg="addSp delSp modSp mod">
        <pc:chgData name="O'Bryant, Colleen S (DPS)" userId="e109f5e3-d0ec-45dc-ade6-82974a6650b0" providerId="ADAL" clId="{21C2BC2E-69DC-4D40-A4B8-6E018A3BD658}" dt="2023-02-27T16:40:19.069" v="15" actId="1076"/>
        <pc:sldMkLst>
          <pc:docMk/>
          <pc:sldMk cId="2624901413" sldId="350"/>
        </pc:sldMkLst>
      </pc:sldChg>
      <pc:sldChg chg="modSp mod">
        <pc:chgData name="O'Bryant, Colleen S (DPS)" userId="e109f5e3-d0ec-45dc-ade6-82974a6650b0" providerId="ADAL" clId="{21C2BC2E-69DC-4D40-A4B8-6E018A3BD658}" dt="2023-02-27T20:47:16.214" v="135" actId="20577"/>
        <pc:sldMkLst>
          <pc:docMk/>
          <pc:sldMk cId="3243879429" sldId="356"/>
        </pc:sldMkLst>
      </pc:sldChg>
      <pc:sldChg chg="modSp mod">
        <pc:chgData name="O'Bryant, Colleen S (DPS)" userId="e109f5e3-d0ec-45dc-ade6-82974a6650b0" providerId="ADAL" clId="{21C2BC2E-69DC-4D40-A4B8-6E018A3BD658}" dt="2023-02-27T16:41:40.792" v="53" actId="20577"/>
        <pc:sldMkLst>
          <pc:docMk/>
          <pc:sldMk cId="2178539766" sldId="357"/>
        </pc:sldMkLst>
      </pc:sldChg>
      <pc:sldChg chg="modSp mod">
        <pc:chgData name="O'Bryant, Colleen S (DPS)" userId="e109f5e3-d0ec-45dc-ade6-82974a6650b0" providerId="ADAL" clId="{21C2BC2E-69DC-4D40-A4B8-6E018A3BD658}" dt="2023-02-27T16:41:47.526" v="64" actId="20577"/>
        <pc:sldMkLst>
          <pc:docMk/>
          <pc:sldMk cId="2757223851" sldId="361"/>
        </pc:sldMkLst>
      </pc:sldChg>
      <pc:sldChg chg="modSp">
        <pc:chgData name="O'Bryant, Colleen S (DPS)" userId="e109f5e3-d0ec-45dc-ade6-82974a6650b0" providerId="ADAL" clId="{21C2BC2E-69DC-4D40-A4B8-6E018A3BD658}" dt="2023-02-27T16:46:36.551" v="125" actId="20577"/>
        <pc:sldMkLst>
          <pc:docMk/>
          <pc:sldMk cId="3008549770" sldId="362"/>
        </pc:sldMkLst>
      </pc:sldChg>
      <pc:sldChg chg="modSp mod">
        <pc:chgData name="O'Bryant, Colleen S (DPS)" userId="e109f5e3-d0ec-45dc-ade6-82974a6650b0" providerId="ADAL" clId="{21C2BC2E-69DC-4D40-A4B8-6E018A3BD658}" dt="2023-02-27T16:34:53.545" v="5" actId="1076"/>
        <pc:sldMkLst>
          <pc:docMk/>
          <pc:sldMk cId="2721254885" sldId="366"/>
        </pc:sldMkLst>
      </pc:sldChg>
    </pc:docChg>
  </pc:docChgLst>
  <pc:docChgLst>
    <pc:chgData name="O'Bryant, Colleen S (DPS)" userId="e109f5e3-d0ec-45dc-ade6-82974a6650b0" providerId="ADAL" clId="{E429AEFC-DF1B-4171-B9AF-AB28148E1312}"/>
    <pc:docChg chg="undo custSel modSld">
      <pc:chgData name="O'Bryant, Colleen S (DPS)" userId="e109f5e3-d0ec-45dc-ade6-82974a6650b0" providerId="ADAL" clId="{E429AEFC-DF1B-4171-B9AF-AB28148E1312}" dt="2025-09-16T23:47:16.884" v="35" actId="14100"/>
      <pc:docMkLst>
        <pc:docMk/>
      </pc:docMkLst>
      <pc:sldChg chg="addSp delSp modSp mod">
        <pc:chgData name="O'Bryant, Colleen S (DPS)" userId="e109f5e3-d0ec-45dc-ade6-82974a6650b0" providerId="ADAL" clId="{E429AEFC-DF1B-4171-B9AF-AB28148E1312}" dt="2025-09-16T23:41:58.042" v="20" actId="1076"/>
        <pc:sldMkLst>
          <pc:docMk/>
          <pc:sldMk cId="715201011" sldId="334"/>
        </pc:sldMkLst>
        <pc:spChg chg="mod">
          <ac:chgData name="O'Bryant, Colleen S (DPS)" userId="e109f5e3-d0ec-45dc-ade6-82974a6650b0" providerId="ADAL" clId="{E429AEFC-DF1B-4171-B9AF-AB28148E1312}" dt="2025-09-16T23:41:02.838" v="5" actId="1076"/>
          <ac:spMkLst>
            <pc:docMk/>
            <pc:sldMk cId="715201011" sldId="334"/>
            <ac:spMk id="5" creationId="{80B8B2C2-30B3-2F65-C1A6-41F3A745D185}"/>
          </ac:spMkLst>
        </pc:spChg>
        <pc:spChg chg="mod">
          <ac:chgData name="O'Bryant, Colleen S (DPS)" userId="e109f5e3-d0ec-45dc-ade6-82974a6650b0" providerId="ADAL" clId="{E429AEFC-DF1B-4171-B9AF-AB28148E1312}" dt="2025-09-16T23:41:11.400" v="7" actId="1076"/>
          <ac:spMkLst>
            <pc:docMk/>
            <pc:sldMk cId="715201011" sldId="334"/>
            <ac:spMk id="6" creationId="{E2E548DE-0E6B-85EF-2F4D-6391B4FDD80D}"/>
          </ac:spMkLst>
        </pc:spChg>
        <pc:spChg chg="mod">
          <ac:chgData name="O'Bryant, Colleen S (DPS)" userId="e109f5e3-d0ec-45dc-ade6-82974a6650b0" providerId="ADAL" clId="{E429AEFC-DF1B-4171-B9AF-AB28148E1312}" dt="2025-09-16T23:41:27.626" v="9" actId="1076"/>
          <ac:spMkLst>
            <pc:docMk/>
            <pc:sldMk cId="715201011" sldId="334"/>
            <ac:spMk id="7" creationId="{51AE3133-42BC-BA61-E683-D407F2CE1DE5}"/>
          </ac:spMkLst>
        </pc:spChg>
        <pc:spChg chg="mod">
          <ac:chgData name="O'Bryant, Colleen S (DPS)" userId="e109f5e3-d0ec-45dc-ade6-82974a6650b0" providerId="ADAL" clId="{E429AEFC-DF1B-4171-B9AF-AB28148E1312}" dt="2025-09-16T23:41:58.042" v="20" actId="1076"/>
          <ac:spMkLst>
            <pc:docMk/>
            <pc:sldMk cId="715201011" sldId="334"/>
            <ac:spMk id="8" creationId="{0FB8B8E6-974D-BE8F-6605-B15FD6829AA3}"/>
          </ac:spMkLst>
        </pc:spChg>
        <pc:spChg chg="mod">
          <ac:chgData name="O'Bryant, Colleen S (DPS)" userId="e109f5e3-d0ec-45dc-ade6-82974a6650b0" providerId="ADAL" clId="{E429AEFC-DF1B-4171-B9AF-AB28148E1312}" dt="2025-09-16T23:41:21.582" v="8" actId="1076"/>
          <ac:spMkLst>
            <pc:docMk/>
            <pc:sldMk cId="715201011" sldId="334"/>
            <ac:spMk id="9" creationId="{DF7D9E8B-E415-8753-2A76-91F7AF2F9106}"/>
          </ac:spMkLst>
        </pc:spChg>
        <pc:spChg chg="mod">
          <ac:chgData name="O'Bryant, Colleen S (DPS)" userId="e109f5e3-d0ec-45dc-ade6-82974a6650b0" providerId="ADAL" clId="{E429AEFC-DF1B-4171-B9AF-AB28148E1312}" dt="2025-09-16T23:41:08.026" v="6" actId="1076"/>
          <ac:spMkLst>
            <pc:docMk/>
            <pc:sldMk cId="715201011" sldId="334"/>
            <ac:spMk id="10" creationId="{255BF0B1-13BD-3B11-D8C9-CFE63E07BDA2}"/>
          </ac:spMkLst>
        </pc:spChg>
        <pc:picChg chg="add mod ord">
          <ac:chgData name="O'Bryant, Colleen S (DPS)" userId="e109f5e3-d0ec-45dc-ade6-82974a6650b0" providerId="ADAL" clId="{E429AEFC-DF1B-4171-B9AF-AB28148E1312}" dt="2025-09-16T23:41:37.161" v="15" actId="1076"/>
          <ac:picMkLst>
            <pc:docMk/>
            <pc:sldMk cId="715201011" sldId="334"/>
            <ac:picMk id="12" creationId="{6086910D-0933-8E91-ED0D-B110D8EB72CA}"/>
          </ac:picMkLst>
        </pc:picChg>
      </pc:sldChg>
      <pc:sldChg chg="addSp delSp mod">
        <pc:chgData name="O'Bryant, Colleen S (DPS)" userId="e109f5e3-d0ec-45dc-ade6-82974a6650b0" providerId="ADAL" clId="{E429AEFC-DF1B-4171-B9AF-AB28148E1312}" dt="2025-09-16T23:36:11.996" v="1" actId="22"/>
        <pc:sldMkLst>
          <pc:docMk/>
          <pc:sldMk cId="601080254" sldId="339"/>
        </pc:sldMkLst>
        <pc:picChg chg="add">
          <ac:chgData name="O'Bryant, Colleen S (DPS)" userId="e109f5e3-d0ec-45dc-ade6-82974a6650b0" providerId="ADAL" clId="{E429AEFC-DF1B-4171-B9AF-AB28148E1312}" dt="2025-09-16T23:36:11.996" v="1" actId="22"/>
          <ac:picMkLst>
            <pc:docMk/>
            <pc:sldMk cId="601080254" sldId="339"/>
            <ac:picMk id="5" creationId="{159E4313-F205-B8AD-5405-2D6E40BC4934}"/>
          </ac:picMkLst>
        </pc:picChg>
      </pc:sldChg>
      <pc:sldChg chg="addSp delSp modSp mod">
        <pc:chgData name="O'Bryant, Colleen S (DPS)" userId="e109f5e3-d0ec-45dc-ade6-82974a6650b0" providerId="ADAL" clId="{E429AEFC-DF1B-4171-B9AF-AB28148E1312}" dt="2025-09-16T23:45:23.045" v="28" actId="1076"/>
        <pc:sldMkLst>
          <pc:docMk/>
          <pc:sldMk cId="878188383" sldId="343"/>
        </pc:sldMkLst>
        <pc:spChg chg="mod">
          <ac:chgData name="O'Bryant, Colleen S (DPS)" userId="e109f5e3-d0ec-45dc-ade6-82974a6650b0" providerId="ADAL" clId="{E429AEFC-DF1B-4171-B9AF-AB28148E1312}" dt="2025-09-16T23:45:23.045" v="28" actId="1076"/>
          <ac:spMkLst>
            <pc:docMk/>
            <pc:sldMk cId="878188383" sldId="343"/>
            <ac:spMk id="4" creationId="{00000000-0000-0000-0000-000000000000}"/>
          </ac:spMkLst>
        </pc:spChg>
        <pc:picChg chg="add ord">
          <ac:chgData name="O'Bryant, Colleen S (DPS)" userId="e109f5e3-d0ec-45dc-ade6-82974a6650b0" providerId="ADAL" clId="{E429AEFC-DF1B-4171-B9AF-AB28148E1312}" dt="2025-09-16T23:45:20.250" v="27" actId="167"/>
          <ac:picMkLst>
            <pc:docMk/>
            <pc:sldMk cId="878188383" sldId="343"/>
            <ac:picMk id="7" creationId="{980F656A-C1F5-E222-5527-33F816409B76}"/>
          </ac:picMkLst>
        </pc:picChg>
      </pc:sldChg>
      <pc:sldChg chg="addSp delSp modSp mod">
        <pc:chgData name="O'Bryant, Colleen S (DPS)" userId="e109f5e3-d0ec-45dc-ade6-82974a6650b0" providerId="ADAL" clId="{E429AEFC-DF1B-4171-B9AF-AB28148E1312}" dt="2025-09-16T23:47:16.884" v="35" actId="14100"/>
        <pc:sldMkLst>
          <pc:docMk/>
          <pc:sldMk cId="2624901413" sldId="350"/>
        </pc:sldMkLst>
        <pc:spChg chg="mod ord">
          <ac:chgData name="O'Bryant, Colleen S (DPS)" userId="e109f5e3-d0ec-45dc-ade6-82974a6650b0" providerId="ADAL" clId="{E429AEFC-DF1B-4171-B9AF-AB28148E1312}" dt="2025-09-16T23:47:16.884" v="35" actId="14100"/>
          <ac:spMkLst>
            <pc:docMk/>
            <pc:sldMk cId="2624901413" sldId="350"/>
            <ac:spMk id="2" creationId="{A4579478-AFA0-4254-9AEC-AB79CDCFF658}"/>
          </ac:spMkLst>
        </pc:spChg>
        <pc:picChg chg="add mod">
          <ac:chgData name="O'Bryant, Colleen S (DPS)" userId="e109f5e3-d0ec-45dc-ade6-82974a6650b0" providerId="ADAL" clId="{E429AEFC-DF1B-4171-B9AF-AB28148E1312}" dt="2025-09-16T23:47:00.485" v="30"/>
          <ac:picMkLst>
            <pc:docMk/>
            <pc:sldMk cId="2624901413" sldId="350"/>
            <ac:picMk id="5" creationId="{9BDB5BD5-2B78-D999-08DC-7404872E3D13}"/>
          </ac:picMkLst>
        </pc:picChg>
      </pc:sldChg>
    </pc:docChg>
  </pc:docChgLst>
  <pc:docChgLst>
    <pc:chgData name="Foster, Charles R (DPS)" userId="68b8295d-f7cb-4246-ad46-a6e6ef7305ee" providerId="ADAL" clId="{D4C9C3B4-822F-49CC-92A8-1D1CBEA0EEDC}"/>
    <pc:docChg chg="modSld">
      <pc:chgData name="Foster, Charles R (DPS)" userId="68b8295d-f7cb-4246-ad46-a6e6ef7305ee" providerId="ADAL" clId="{D4C9C3B4-822F-49CC-92A8-1D1CBEA0EEDC}" dt="2025-10-02T00:43:31.936" v="9" actId="1076"/>
      <pc:docMkLst>
        <pc:docMk/>
      </pc:docMkLst>
      <pc:sldChg chg="modSp mod">
        <pc:chgData name="Foster, Charles R (DPS)" userId="68b8295d-f7cb-4246-ad46-a6e6ef7305ee" providerId="ADAL" clId="{D4C9C3B4-822F-49CC-92A8-1D1CBEA0EEDC}" dt="2025-10-02T00:41:15.463" v="1" actId="1076"/>
        <pc:sldMkLst>
          <pc:docMk/>
          <pc:sldMk cId="3827799362" sldId="293"/>
        </pc:sldMkLst>
        <pc:spChg chg="mod">
          <ac:chgData name="Foster, Charles R (DPS)" userId="68b8295d-f7cb-4246-ad46-a6e6ef7305ee" providerId="ADAL" clId="{D4C9C3B4-822F-49CC-92A8-1D1CBEA0EEDC}" dt="2025-10-02T00:41:15.463" v="1" actId="1076"/>
          <ac:spMkLst>
            <pc:docMk/>
            <pc:sldMk cId="3827799362" sldId="293"/>
            <ac:spMk id="2" creationId="{4E8F2103-9946-70C7-F8F4-495820A6B113}"/>
          </ac:spMkLst>
        </pc:spChg>
      </pc:sldChg>
      <pc:sldChg chg="modSp mod">
        <pc:chgData name="Foster, Charles R (DPS)" userId="68b8295d-f7cb-4246-ad46-a6e6ef7305ee" providerId="ADAL" clId="{D4C9C3B4-822F-49CC-92A8-1D1CBEA0EEDC}" dt="2025-10-02T00:42:16.280" v="5" actId="1076"/>
        <pc:sldMkLst>
          <pc:docMk/>
          <pc:sldMk cId="601080254" sldId="339"/>
        </pc:sldMkLst>
        <pc:spChg chg="mod">
          <ac:chgData name="Foster, Charles R (DPS)" userId="68b8295d-f7cb-4246-ad46-a6e6ef7305ee" providerId="ADAL" clId="{D4C9C3B4-822F-49CC-92A8-1D1CBEA0EEDC}" dt="2025-10-02T00:42:16.280" v="5" actId="1076"/>
          <ac:spMkLst>
            <pc:docMk/>
            <pc:sldMk cId="601080254" sldId="339"/>
            <ac:spMk id="2" creationId="{CE4E7C3A-9A2F-C935-0392-DA9ABB28B64F}"/>
          </ac:spMkLst>
        </pc:spChg>
        <pc:picChg chg="mod">
          <ac:chgData name="Foster, Charles R (DPS)" userId="68b8295d-f7cb-4246-ad46-a6e6ef7305ee" providerId="ADAL" clId="{D4C9C3B4-822F-49CC-92A8-1D1CBEA0EEDC}" dt="2025-10-02T00:42:04.278" v="3" actId="1076"/>
          <ac:picMkLst>
            <pc:docMk/>
            <pc:sldMk cId="601080254" sldId="339"/>
            <ac:picMk id="5" creationId="{159E4313-F205-B8AD-5405-2D6E40BC4934}"/>
          </ac:picMkLst>
        </pc:picChg>
      </pc:sldChg>
      <pc:sldChg chg="modSp mod">
        <pc:chgData name="Foster, Charles R (DPS)" userId="68b8295d-f7cb-4246-ad46-a6e6ef7305ee" providerId="ADAL" clId="{D4C9C3B4-822F-49CC-92A8-1D1CBEA0EEDC}" dt="2025-10-02T00:43:09.120" v="8" actId="1076"/>
        <pc:sldMkLst>
          <pc:docMk/>
          <pc:sldMk cId="2624901413" sldId="350"/>
        </pc:sldMkLst>
        <pc:spChg chg="mod">
          <ac:chgData name="Foster, Charles R (DPS)" userId="68b8295d-f7cb-4246-ad46-a6e6ef7305ee" providerId="ADAL" clId="{D4C9C3B4-822F-49CC-92A8-1D1CBEA0EEDC}" dt="2025-10-02T00:43:09.120" v="8" actId="1076"/>
          <ac:spMkLst>
            <pc:docMk/>
            <pc:sldMk cId="2624901413" sldId="350"/>
            <ac:spMk id="2" creationId="{A4579478-AFA0-4254-9AEC-AB79CDCFF658}"/>
          </ac:spMkLst>
        </pc:spChg>
        <pc:picChg chg="mod">
          <ac:chgData name="Foster, Charles R (DPS)" userId="68b8295d-f7cb-4246-ad46-a6e6ef7305ee" providerId="ADAL" clId="{D4C9C3B4-822F-49CC-92A8-1D1CBEA0EEDC}" dt="2025-10-02T00:43:03.095" v="7" actId="1076"/>
          <ac:picMkLst>
            <pc:docMk/>
            <pc:sldMk cId="2624901413" sldId="350"/>
            <ac:picMk id="5" creationId="{9BDB5BD5-2B78-D999-08DC-7404872E3D13}"/>
          </ac:picMkLst>
        </pc:picChg>
      </pc:sldChg>
      <pc:sldChg chg="modSp mod">
        <pc:chgData name="Foster, Charles R (DPS)" userId="68b8295d-f7cb-4246-ad46-a6e6ef7305ee" providerId="ADAL" clId="{D4C9C3B4-822F-49CC-92A8-1D1CBEA0EEDC}" dt="2025-10-02T00:43:31.936" v="9" actId="1076"/>
        <pc:sldMkLst>
          <pc:docMk/>
          <pc:sldMk cId="2834521139" sldId="352"/>
        </pc:sldMkLst>
        <pc:spChg chg="mod">
          <ac:chgData name="Foster, Charles R (DPS)" userId="68b8295d-f7cb-4246-ad46-a6e6ef7305ee" providerId="ADAL" clId="{D4C9C3B4-822F-49CC-92A8-1D1CBEA0EEDC}" dt="2025-10-02T00:43:31.936" v="9" actId="1076"/>
          <ac:spMkLst>
            <pc:docMk/>
            <pc:sldMk cId="2834521139" sldId="352"/>
            <ac:spMk id="4" creationId="{B0BF6998-132F-E587-D1EA-3420DDFFBBC7}"/>
          </ac:spMkLst>
        </pc:spChg>
      </pc:sldChg>
    </pc:docChg>
  </pc:docChgLst>
  <pc:docChgLst>
    <pc:chgData name="Barnett, Brandi M (DPS)" userId="S::brandi.barnett@alaska.gov::2ac6557a-bdee-4498-986f-5136ea84d4a7" providerId="AD" clId="Web-{F2A3F95D-6C55-A967-7944-9C057DBB1E6B}"/>
    <pc:docChg chg="modSld">
      <pc:chgData name="Barnett, Brandi M (DPS)" userId="S::brandi.barnett@alaska.gov::2ac6557a-bdee-4498-986f-5136ea84d4a7" providerId="AD" clId="Web-{F2A3F95D-6C55-A967-7944-9C057DBB1E6B}" dt="2025-07-31T18:46:54.433" v="1" actId="20577"/>
      <pc:docMkLst>
        <pc:docMk/>
      </pc:docMkLst>
      <pc:sldChg chg="modSp">
        <pc:chgData name="Barnett, Brandi M (DPS)" userId="S::brandi.barnett@alaska.gov::2ac6557a-bdee-4498-986f-5136ea84d4a7" providerId="AD" clId="Web-{F2A3F95D-6C55-A967-7944-9C057DBB1E6B}" dt="2025-07-31T18:46:54.433" v="1" actId="20577"/>
        <pc:sldMkLst>
          <pc:docMk/>
          <pc:sldMk cId="3622126657" sldId="27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4EECC0-B62B-4219-B152-9D4C9355DFF0}"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EE01FC32-1D3A-4DD8-9C42-89894D617864}">
      <dgm:prSet/>
      <dgm:spPr/>
      <dgm:t>
        <a:bodyPr/>
        <a:lstStyle/>
        <a:p>
          <a:pPr algn="ctr"/>
          <a:r>
            <a:rPr lang="en-US" b="1" u="none">
              <a:solidFill>
                <a:schemeClr val="bg1"/>
              </a:solidFill>
            </a:rPr>
            <a:t>Diagnostic Check </a:t>
          </a:r>
          <a:endParaRPr lang="en-US" u="none">
            <a:solidFill>
              <a:schemeClr val="bg1"/>
            </a:solidFill>
          </a:endParaRPr>
        </a:p>
      </dgm:t>
    </dgm:pt>
    <dgm:pt modelId="{9D54969F-5153-46B4-A171-5155FEA88D2E}" type="parTrans" cxnId="{861C8D09-4856-48FF-AC51-D2F0D4AB16A6}">
      <dgm:prSet/>
      <dgm:spPr/>
      <dgm:t>
        <a:bodyPr/>
        <a:lstStyle/>
        <a:p>
          <a:pPr algn="ctr"/>
          <a:endParaRPr lang="en-US" u="none">
            <a:solidFill>
              <a:schemeClr val="bg1"/>
            </a:solidFill>
          </a:endParaRPr>
        </a:p>
      </dgm:t>
    </dgm:pt>
    <dgm:pt modelId="{2B544B9B-28C7-4433-8186-AA0EE9323A87}" type="sibTrans" cxnId="{861C8D09-4856-48FF-AC51-D2F0D4AB16A6}">
      <dgm:prSet/>
      <dgm:spPr/>
      <dgm:t>
        <a:bodyPr/>
        <a:lstStyle/>
        <a:p>
          <a:pPr algn="ctr"/>
          <a:endParaRPr lang="en-US" u="none">
            <a:solidFill>
              <a:schemeClr val="bg1"/>
            </a:solidFill>
          </a:endParaRPr>
        </a:p>
      </dgm:t>
    </dgm:pt>
    <dgm:pt modelId="{4996D6C9-F2C4-4334-870B-F7FC328602B0}">
      <dgm:prSet/>
      <dgm:spPr/>
      <dgm:t>
        <a:bodyPr/>
        <a:lstStyle/>
        <a:p>
          <a:pPr algn="ctr"/>
          <a:r>
            <a:rPr lang="en-US" b="1" u="none">
              <a:solidFill>
                <a:schemeClr val="bg1"/>
              </a:solidFill>
            </a:rPr>
            <a:t>Blank Test</a:t>
          </a:r>
          <a:endParaRPr lang="en-US" u="none">
            <a:solidFill>
              <a:schemeClr val="bg1"/>
            </a:solidFill>
          </a:endParaRPr>
        </a:p>
      </dgm:t>
    </dgm:pt>
    <dgm:pt modelId="{EADE11B1-C5FE-4AF6-86F5-9567888ABBFA}" type="parTrans" cxnId="{93D504B3-0219-49A7-B494-490C4B8B9E13}">
      <dgm:prSet/>
      <dgm:spPr/>
      <dgm:t>
        <a:bodyPr/>
        <a:lstStyle/>
        <a:p>
          <a:pPr algn="ctr"/>
          <a:endParaRPr lang="en-US" u="none">
            <a:solidFill>
              <a:schemeClr val="bg1"/>
            </a:solidFill>
          </a:endParaRPr>
        </a:p>
      </dgm:t>
    </dgm:pt>
    <dgm:pt modelId="{24E68A94-8321-4190-9E3C-99A3F9FCC7FC}" type="sibTrans" cxnId="{93D504B3-0219-49A7-B494-490C4B8B9E13}">
      <dgm:prSet/>
      <dgm:spPr/>
      <dgm:t>
        <a:bodyPr/>
        <a:lstStyle/>
        <a:p>
          <a:pPr algn="ctr"/>
          <a:endParaRPr lang="en-US" u="none">
            <a:solidFill>
              <a:schemeClr val="bg1"/>
            </a:solidFill>
          </a:endParaRPr>
        </a:p>
      </dgm:t>
    </dgm:pt>
    <dgm:pt modelId="{2A218126-B00D-4B71-9E8A-EF70267D20E5}">
      <dgm:prSet/>
      <dgm:spPr/>
      <dgm:t>
        <a:bodyPr/>
        <a:lstStyle/>
        <a:p>
          <a:pPr algn="ctr"/>
          <a:r>
            <a:rPr lang="en-US" b="1" u="none">
              <a:solidFill>
                <a:schemeClr val="bg1"/>
              </a:solidFill>
            </a:rPr>
            <a:t>Internal Standard Check</a:t>
          </a:r>
          <a:endParaRPr lang="en-US" u="none">
            <a:solidFill>
              <a:schemeClr val="bg1"/>
            </a:solidFill>
          </a:endParaRPr>
        </a:p>
      </dgm:t>
    </dgm:pt>
    <dgm:pt modelId="{4F5E339B-CE57-4820-AA39-C19F599D9383}" type="parTrans" cxnId="{5CF6C2F7-C0B3-48ED-BA29-E3FEB328531C}">
      <dgm:prSet/>
      <dgm:spPr/>
      <dgm:t>
        <a:bodyPr/>
        <a:lstStyle/>
        <a:p>
          <a:pPr algn="ctr"/>
          <a:endParaRPr lang="en-US" u="none">
            <a:solidFill>
              <a:schemeClr val="bg1"/>
            </a:solidFill>
          </a:endParaRPr>
        </a:p>
      </dgm:t>
    </dgm:pt>
    <dgm:pt modelId="{3B11B1F3-4DF5-40F1-A3CA-B06592459B22}" type="sibTrans" cxnId="{5CF6C2F7-C0B3-48ED-BA29-E3FEB328531C}">
      <dgm:prSet/>
      <dgm:spPr/>
      <dgm:t>
        <a:bodyPr/>
        <a:lstStyle/>
        <a:p>
          <a:pPr algn="ctr"/>
          <a:endParaRPr lang="en-US" u="none">
            <a:solidFill>
              <a:schemeClr val="bg1"/>
            </a:solidFill>
          </a:endParaRPr>
        </a:p>
      </dgm:t>
    </dgm:pt>
    <dgm:pt modelId="{F1826D77-1CAD-4C3A-AD9F-827C107D4FE0}">
      <dgm:prSet/>
      <dgm:spPr/>
      <dgm:t>
        <a:bodyPr/>
        <a:lstStyle/>
        <a:p>
          <a:pPr algn="ctr"/>
          <a:r>
            <a:rPr lang="en-US" b="1" u="none">
              <a:solidFill>
                <a:schemeClr val="bg1"/>
              </a:solidFill>
            </a:rPr>
            <a:t>External Dry Gas Standard Check</a:t>
          </a:r>
          <a:endParaRPr lang="en-US" u="none">
            <a:solidFill>
              <a:schemeClr val="bg1"/>
            </a:solidFill>
          </a:endParaRPr>
        </a:p>
      </dgm:t>
    </dgm:pt>
    <dgm:pt modelId="{5A2EE141-22F0-40A0-A525-E69E57D02957}" type="parTrans" cxnId="{98CEE680-E224-4D1B-B478-F7C47212B7E5}">
      <dgm:prSet/>
      <dgm:spPr/>
      <dgm:t>
        <a:bodyPr/>
        <a:lstStyle/>
        <a:p>
          <a:pPr algn="ctr"/>
          <a:endParaRPr lang="en-US" u="none">
            <a:solidFill>
              <a:schemeClr val="bg1"/>
            </a:solidFill>
          </a:endParaRPr>
        </a:p>
      </dgm:t>
    </dgm:pt>
    <dgm:pt modelId="{1EF31825-5490-4656-9149-83AFD1100454}" type="sibTrans" cxnId="{98CEE680-E224-4D1B-B478-F7C47212B7E5}">
      <dgm:prSet/>
      <dgm:spPr/>
      <dgm:t>
        <a:bodyPr/>
        <a:lstStyle/>
        <a:p>
          <a:pPr algn="ctr"/>
          <a:endParaRPr lang="en-US" u="none">
            <a:solidFill>
              <a:schemeClr val="bg1"/>
            </a:solidFill>
          </a:endParaRPr>
        </a:p>
      </dgm:t>
    </dgm:pt>
    <dgm:pt modelId="{380FBAD5-7B74-49C5-9E8A-3C124850F36F}" type="pres">
      <dgm:prSet presAssocID="{6E4EECC0-B62B-4219-B152-9D4C9355DFF0}" presName="linear" presStyleCnt="0">
        <dgm:presLayoutVars>
          <dgm:animLvl val="lvl"/>
          <dgm:resizeHandles val="exact"/>
        </dgm:presLayoutVars>
      </dgm:prSet>
      <dgm:spPr/>
    </dgm:pt>
    <dgm:pt modelId="{BD613E53-8257-43F4-82D3-D00C380E1751}" type="pres">
      <dgm:prSet presAssocID="{EE01FC32-1D3A-4DD8-9C42-89894D617864}" presName="parentText" presStyleLbl="node1" presStyleIdx="0" presStyleCnt="4">
        <dgm:presLayoutVars>
          <dgm:chMax val="0"/>
          <dgm:bulletEnabled val="1"/>
        </dgm:presLayoutVars>
      </dgm:prSet>
      <dgm:spPr/>
    </dgm:pt>
    <dgm:pt modelId="{CC325754-70CD-421A-BE30-FA5F49D38A3F}" type="pres">
      <dgm:prSet presAssocID="{2B544B9B-28C7-4433-8186-AA0EE9323A87}" presName="spacer" presStyleCnt="0"/>
      <dgm:spPr/>
    </dgm:pt>
    <dgm:pt modelId="{17436A76-79F3-48B4-9658-0BA283F152F2}" type="pres">
      <dgm:prSet presAssocID="{4996D6C9-F2C4-4334-870B-F7FC328602B0}" presName="parentText" presStyleLbl="node1" presStyleIdx="1" presStyleCnt="4">
        <dgm:presLayoutVars>
          <dgm:chMax val="0"/>
          <dgm:bulletEnabled val="1"/>
        </dgm:presLayoutVars>
      </dgm:prSet>
      <dgm:spPr/>
    </dgm:pt>
    <dgm:pt modelId="{D5AE048D-F066-4AC6-9480-12BEA26F2DD1}" type="pres">
      <dgm:prSet presAssocID="{24E68A94-8321-4190-9E3C-99A3F9FCC7FC}" presName="spacer" presStyleCnt="0"/>
      <dgm:spPr/>
    </dgm:pt>
    <dgm:pt modelId="{2A6D5AF5-2068-4D5F-93BA-712552395D0B}" type="pres">
      <dgm:prSet presAssocID="{2A218126-B00D-4B71-9E8A-EF70267D20E5}" presName="parentText" presStyleLbl="node1" presStyleIdx="2" presStyleCnt="4">
        <dgm:presLayoutVars>
          <dgm:chMax val="0"/>
          <dgm:bulletEnabled val="1"/>
        </dgm:presLayoutVars>
      </dgm:prSet>
      <dgm:spPr/>
    </dgm:pt>
    <dgm:pt modelId="{5E53113E-8544-450E-8AE1-9450CBB32AB3}" type="pres">
      <dgm:prSet presAssocID="{3B11B1F3-4DF5-40F1-A3CA-B06592459B22}" presName="spacer" presStyleCnt="0"/>
      <dgm:spPr/>
    </dgm:pt>
    <dgm:pt modelId="{BDC31035-6695-4F6A-81ED-767CA37590E6}" type="pres">
      <dgm:prSet presAssocID="{F1826D77-1CAD-4C3A-AD9F-827C107D4FE0}" presName="parentText" presStyleLbl="node1" presStyleIdx="3" presStyleCnt="4">
        <dgm:presLayoutVars>
          <dgm:chMax val="0"/>
          <dgm:bulletEnabled val="1"/>
        </dgm:presLayoutVars>
      </dgm:prSet>
      <dgm:spPr/>
    </dgm:pt>
  </dgm:ptLst>
  <dgm:cxnLst>
    <dgm:cxn modelId="{861C8D09-4856-48FF-AC51-D2F0D4AB16A6}" srcId="{6E4EECC0-B62B-4219-B152-9D4C9355DFF0}" destId="{EE01FC32-1D3A-4DD8-9C42-89894D617864}" srcOrd="0" destOrd="0" parTransId="{9D54969F-5153-46B4-A171-5155FEA88D2E}" sibTransId="{2B544B9B-28C7-4433-8186-AA0EE9323A87}"/>
    <dgm:cxn modelId="{0482650F-0324-41EE-87FE-11A4A524B28D}" type="presOf" srcId="{EE01FC32-1D3A-4DD8-9C42-89894D617864}" destId="{BD613E53-8257-43F4-82D3-D00C380E1751}" srcOrd="0" destOrd="0" presId="urn:microsoft.com/office/officeart/2005/8/layout/vList2"/>
    <dgm:cxn modelId="{A9D77F72-D8DC-4D74-A816-C87396980F6C}" type="presOf" srcId="{F1826D77-1CAD-4C3A-AD9F-827C107D4FE0}" destId="{BDC31035-6695-4F6A-81ED-767CA37590E6}" srcOrd="0" destOrd="0" presId="urn:microsoft.com/office/officeart/2005/8/layout/vList2"/>
    <dgm:cxn modelId="{98CEE680-E224-4D1B-B478-F7C47212B7E5}" srcId="{6E4EECC0-B62B-4219-B152-9D4C9355DFF0}" destId="{F1826D77-1CAD-4C3A-AD9F-827C107D4FE0}" srcOrd="3" destOrd="0" parTransId="{5A2EE141-22F0-40A0-A525-E69E57D02957}" sibTransId="{1EF31825-5490-4656-9149-83AFD1100454}"/>
    <dgm:cxn modelId="{6F07C78C-7C11-46EE-838F-D87FD384C581}" type="presOf" srcId="{4996D6C9-F2C4-4334-870B-F7FC328602B0}" destId="{17436A76-79F3-48B4-9658-0BA283F152F2}" srcOrd="0" destOrd="0" presId="urn:microsoft.com/office/officeart/2005/8/layout/vList2"/>
    <dgm:cxn modelId="{4B1E30A2-E2A1-4278-8C21-2F66801895C8}" type="presOf" srcId="{6E4EECC0-B62B-4219-B152-9D4C9355DFF0}" destId="{380FBAD5-7B74-49C5-9E8A-3C124850F36F}" srcOrd="0" destOrd="0" presId="urn:microsoft.com/office/officeart/2005/8/layout/vList2"/>
    <dgm:cxn modelId="{93D504B3-0219-49A7-B494-490C4B8B9E13}" srcId="{6E4EECC0-B62B-4219-B152-9D4C9355DFF0}" destId="{4996D6C9-F2C4-4334-870B-F7FC328602B0}" srcOrd="1" destOrd="0" parTransId="{EADE11B1-C5FE-4AF6-86F5-9567888ABBFA}" sibTransId="{24E68A94-8321-4190-9E3C-99A3F9FCC7FC}"/>
    <dgm:cxn modelId="{6E9482DD-FE08-4B34-99B2-D150CBDF50E8}" type="presOf" srcId="{2A218126-B00D-4B71-9E8A-EF70267D20E5}" destId="{2A6D5AF5-2068-4D5F-93BA-712552395D0B}" srcOrd="0" destOrd="0" presId="urn:microsoft.com/office/officeart/2005/8/layout/vList2"/>
    <dgm:cxn modelId="{5CF6C2F7-C0B3-48ED-BA29-E3FEB328531C}" srcId="{6E4EECC0-B62B-4219-B152-9D4C9355DFF0}" destId="{2A218126-B00D-4B71-9E8A-EF70267D20E5}" srcOrd="2" destOrd="0" parTransId="{4F5E339B-CE57-4820-AA39-C19F599D9383}" sibTransId="{3B11B1F3-4DF5-40F1-A3CA-B06592459B22}"/>
    <dgm:cxn modelId="{FD241AFB-F757-4370-802D-31DF7E51DF53}" type="presParOf" srcId="{380FBAD5-7B74-49C5-9E8A-3C124850F36F}" destId="{BD613E53-8257-43F4-82D3-D00C380E1751}" srcOrd="0" destOrd="0" presId="urn:microsoft.com/office/officeart/2005/8/layout/vList2"/>
    <dgm:cxn modelId="{6E53CE87-492D-4830-AC3E-60FEDFF32373}" type="presParOf" srcId="{380FBAD5-7B74-49C5-9E8A-3C124850F36F}" destId="{CC325754-70CD-421A-BE30-FA5F49D38A3F}" srcOrd="1" destOrd="0" presId="urn:microsoft.com/office/officeart/2005/8/layout/vList2"/>
    <dgm:cxn modelId="{354DC9D3-3CBB-4BA1-A5B5-82515C787D2E}" type="presParOf" srcId="{380FBAD5-7B74-49C5-9E8A-3C124850F36F}" destId="{17436A76-79F3-48B4-9658-0BA283F152F2}" srcOrd="2" destOrd="0" presId="urn:microsoft.com/office/officeart/2005/8/layout/vList2"/>
    <dgm:cxn modelId="{D57388CB-A4F6-4A9D-ACF0-F12B73DB196F}" type="presParOf" srcId="{380FBAD5-7B74-49C5-9E8A-3C124850F36F}" destId="{D5AE048D-F066-4AC6-9480-12BEA26F2DD1}" srcOrd="3" destOrd="0" presId="urn:microsoft.com/office/officeart/2005/8/layout/vList2"/>
    <dgm:cxn modelId="{D79EB362-8278-49EA-B647-CE69CF72D9EA}" type="presParOf" srcId="{380FBAD5-7B74-49C5-9E8A-3C124850F36F}" destId="{2A6D5AF5-2068-4D5F-93BA-712552395D0B}" srcOrd="4" destOrd="0" presId="urn:microsoft.com/office/officeart/2005/8/layout/vList2"/>
    <dgm:cxn modelId="{DEF3EFA9-2956-4896-BD52-B498EAFA760A}" type="presParOf" srcId="{380FBAD5-7B74-49C5-9E8A-3C124850F36F}" destId="{5E53113E-8544-450E-8AE1-9450CBB32AB3}" srcOrd="5" destOrd="0" presId="urn:microsoft.com/office/officeart/2005/8/layout/vList2"/>
    <dgm:cxn modelId="{BE6A3D4F-E2E8-428A-B6EE-373A1D970F39}" type="presParOf" srcId="{380FBAD5-7B74-49C5-9E8A-3C124850F36F}" destId="{BDC31035-6695-4F6A-81ED-767CA37590E6}"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947FD1C-BBF8-46CA-A69C-6853062FE632}"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D196D9CA-D7EC-4E55-B652-3F3801263858}">
      <dgm:prSet/>
      <dgm:spPr/>
      <dgm:t>
        <a:bodyPr/>
        <a:lstStyle/>
        <a:p>
          <a:r>
            <a:rPr lang="en-US"/>
            <a:t>Standard Deviation requirement on VOC (measure of variability of readings)</a:t>
          </a:r>
        </a:p>
      </dgm:t>
    </dgm:pt>
    <dgm:pt modelId="{964CD255-9156-42C0-8F9E-8735E3A4942C}" type="parTrans" cxnId="{D763715A-9D59-4405-BBC2-BF2E8E17C8BD}">
      <dgm:prSet/>
      <dgm:spPr/>
      <dgm:t>
        <a:bodyPr/>
        <a:lstStyle/>
        <a:p>
          <a:endParaRPr lang="en-US"/>
        </a:p>
      </dgm:t>
    </dgm:pt>
    <dgm:pt modelId="{8E5B68F0-2390-407F-B173-8988974A34FB}" type="sibTrans" cxnId="{D763715A-9D59-4405-BBC2-BF2E8E17C8BD}">
      <dgm:prSet/>
      <dgm:spPr/>
      <dgm:t>
        <a:bodyPr/>
        <a:lstStyle/>
        <a:p>
          <a:endParaRPr lang="en-US"/>
        </a:p>
      </dgm:t>
    </dgm:pt>
    <dgm:pt modelId="{F0D3B1B4-9E89-4989-9183-4077266DE7AB}">
      <dgm:prSet/>
      <dgm:spPr/>
      <dgm:t>
        <a:bodyPr/>
        <a:lstStyle/>
        <a:p>
          <a:r>
            <a:rPr lang="en-US"/>
            <a:t>Accepted range for the external standard (+/- 0.005) from the adjusted target value (accuracy)</a:t>
          </a:r>
        </a:p>
      </dgm:t>
    </dgm:pt>
    <dgm:pt modelId="{ECCC7488-AD69-4C3C-98FF-B4F7D9E6617F}" type="parTrans" cxnId="{6B81D23F-A95C-45CE-BBB1-00A3B26EFCA5}">
      <dgm:prSet/>
      <dgm:spPr/>
      <dgm:t>
        <a:bodyPr/>
        <a:lstStyle/>
        <a:p>
          <a:endParaRPr lang="en-US"/>
        </a:p>
      </dgm:t>
    </dgm:pt>
    <dgm:pt modelId="{BEC7004E-4835-4E8F-A1BB-08DA744F791F}" type="sibTrans" cxnId="{6B81D23F-A95C-45CE-BBB1-00A3B26EFCA5}">
      <dgm:prSet/>
      <dgm:spPr/>
      <dgm:t>
        <a:bodyPr/>
        <a:lstStyle/>
        <a:p>
          <a:endParaRPr lang="en-US"/>
        </a:p>
      </dgm:t>
    </dgm:pt>
    <dgm:pt modelId="{DE1CF566-CBCF-496E-A3CF-6E4322B2050E}" type="pres">
      <dgm:prSet presAssocID="{0947FD1C-BBF8-46CA-A69C-6853062FE632}" presName="hierChild1" presStyleCnt="0">
        <dgm:presLayoutVars>
          <dgm:chPref val="1"/>
          <dgm:dir/>
          <dgm:animOne val="branch"/>
          <dgm:animLvl val="lvl"/>
          <dgm:resizeHandles/>
        </dgm:presLayoutVars>
      </dgm:prSet>
      <dgm:spPr/>
    </dgm:pt>
    <dgm:pt modelId="{BB1AA0A0-6444-4446-A69C-30334F88EF90}" type="pres">
      <dgm:prSet presAssocID="{D196D9CA-D7EC-4E55-B652-3F3801263858}" presName="hierRoot1" presStyleCnt="0"/>
      <dgm:spPr/>
    </dgm:pt>
    <dgm:pt modelId="{5CA5F902-1B93-4E66-8708-7D506A183BFA}" type="pres">
      <dgm:prSet presAssocID="{D196D9CA-D7EC-4E55-B652-3F3801263858}" presName="composite" presStyleCnt="0"/>
      <dgm:spPr/>
    </dgm:pt>
    <dgm:pt modelId="{F653439E-1D48-43CF-98AA-924D5DF84CA9}" type="pres">
      <dgm:prSet presAssocID="{D196D9CA-D7EC-4E55-B652-3F3801263858}" presName="background" presStyleLbl="node0" presStyleIdx="0" presStyleCnt="2"/>
      <dgm:spPr/>
    </dgm:pt>
    <dgm:pt modelId="{D462A03E-16DA-457B-990A-899EF1C062E5}" type="pres">
      <dgm:prSet presAssocID="{D196D9CA-D7EC-4E55-B652-3F3801263858}" presName="text" presStyleLbl="fgAcc0" presStyleIdx="0" presStyleCnt="2">
        <dgm:presLayoutVars>
          <dgm:chPref val="3"/>
        </dgm:presLayoutVars>
      </dgm:prSet>
      <dgm:spPr/>
    </dgm:pt>
    <dgm:pt modelId="{DB5BA2B2-966F-4CD3-A06A-C8F52892160A}" type="pres">
      <dgm:prSet presAssocID="{D196D9CA-D7EC-4E55-B652-3F3801263858}" presName="hierChild2" presStyleCnt="0"/>
      <dgm:spPr/>
    </dgm:pt>
    <dgm:pt modelId="{AF1E93DD-73CC-421C-BD93-BCFA8F6648B5}" type="pres">
      <dgm:prSet presAssocID="{F0D3B1B4-9E89-4989-9183-4077266DE7AB}" presName="hierRoot1" presStyleCnt="0"/>
      <dgm:spPr/>
    </dgm:pt>
    <dgm:pt modelId="{57D38331-D19E-470B-95ED-DAB2D50436D7}" type="pres">
      <dgm:prSet presAssocID="{F0D3B1B4-9E89-4989-9183-4077266DE7AB}" presName="composite" presStyleCnt="0"/>
      <dgm:spPr/>
    </dgm:pt>
    <dgm:pt modelId="{FFA24854-F291-47F5-9656-E7260318D2DE}" type="pres">
      <dgm:prSet presAssocID="{F0D3B1B4-9E89-4989-9183-4077266DE7AB}" presName="background" presStyleLbl="node0" presStyleIdx="1" presStyleCnt="2"/>
      <dgm:spPr/>
    </dgm:pt>
    <dgm:pt modelId="{36B45130-CED5-4D42-8AD7-1311D9E821AB}" type="pres">
      <dgm:prSet presAssocID="{F0D3B1B4-9E89-4989-9183-4077266DE7AB}" presName="text" presStyleLbl="fgAcc0" presStyleIdx="1" presStyleCnt="2">
        <dgm:presLayoutVars>
          <dgm:chPref val="3"/>
        </dgm:presLayoutVars>
      </dgm:prSet>
      <dgm:spPr/>
    </dgm:pt>
    <dgm:pt modelId="{98A00E52-07B7-45D8-8F6F-2E3F59D8AEB8}" type="pres">
      <dgm:prSet presAssocID="{F0D3B1B4-9E89-4989-9183-4077266DE7AB}" presName="hierChild2" presStyleCnt="0"/>
      <dgm:spPr/>
    </dgm:pt>
  </dgm:ptLst>
  <dgm:cxnLst>
    <dgm:cxn modelId="{6B81D23F-A95C-45CE-BBB1-00A3B26EFCA5}" srcId="{0947FD1C-BBF8-46CA-A69C-6853062FE632}" destId="{F0D3B1B4-9E89-4989-9183-4077266DE7AB}" srcOrd="1" destOrd="0" parTransId="{ECCC7488-AD69-4C3C-98FF-B4F7D9E6617F}" sibTransId="{BEC7004E-4835-4E8F-A1BB-08DA744F791F}"/>
    <dgm:cxn modelId="{D8B21C74-A338-41D6-876D-47CA47C4CBF2}" type="presOf" srcId="{D196D9CA-D7EC-4E55-B652-3F3801263858}" destId="{D462A03E-16DA-457B-990A-899EF1C062E5}" srcOrd="0" destOrd="0" presId="urn:microsoft.com/office/officeart/2005/8/layout/hierarchy1"/>
    <dgm:cxn modelId="{D763715A-9D59-4405-BBC2-BF2E8E17C8BD}" srcId="{0947FD1C-BBF8-46CA-A69C-6853062FE632}" destId="{D196D9CA-D7EC-4E55-B652-3F3801263858}" srcOrd="0" destOrd="0" parTransId="{964CD255-9156-42C0-8F9E-8735E3A4942C}" sibTransId="{8E5B68F0-2390-407F-B173-8988974A34FB}"/>
    <dgm:cxn modelId="{6AD0EF9C-7D53-47FF-8607-D20354F82291}" type="presOf" srcId="{0947FD1C-BBF8-46CA-A69C-6853062FE632}" destId="{DE1CF566-CBCF-496E-A3CF-6E4322B2050E}" srcOrd="0" destOrd="0" presId="urn:microsoft.com/office/officeart/2005/8/layout/hierarchy1"/>
    <dgm:cxn modelId="{56DA89AE-E91E-4C09-B1DE-95375E515B20}" type="presOf" srcId="{F0D3B1B4-9E89-4989-9183-4077266DE7AB}" destId="{36B45130-CED5-4D42-8AD7-1311D9E821AB}" srcOrd="0" destOrd="0" presId="urn:microsoft.com/office/officeart/2005/8/layout/hierarchy1"/>
    <dgm:cxn modelId="{24F5C9A1-C4E1-4A84-BBE6-1392C787AEDF}" type="presParOf" srcId="{DE1CF566-CBCF-496E-A3CF-6E4322B2050E}" destId="{BB1AA0A0-6444-4446-A69C-30334F88EF90}" srcOrd="0" destOrd="0" presId="urn:microsoft.com/office/officeart/2005/8/layout/hierarchy1"/>
    <dgm:cxn modelId="{E82CFD7C-E3DE-42D7-82FE-5F9A8C8332E8}" type="presParOf" srcId="{BB1AA0A0-6444-4446-A69C-30334F88EF90}" destId="{5CA5F902-1B93-4E66-8708-7D506A183BFA}" srcOrd="0" destOrd="0" presId="urn:microsoft.com/office/officeart/2005/8/layout/hierarchy1"/>
    <dgm:cxn modelId="{45ABBCBD-49D8-4B77-8E02-17D610052627}" type="presParOf" srcId="{5CA5F902-1B93-4E66-8708-7D506A183BFA}" destId="{F653439E-1D48-43CF-98AA-924D5DF84CA9}" srcOrd="0" destOrd="0" presId="urn:microsoft.com/office/officeart/2005/8/layout/hierarchy1"/>
    <dgm:cxn modelId="{B48917A9-B76C-44F3-9A74-FEFFCD430B97}" type="presParOf" srcId="{5CA5F902-1B93-4E66-8708-7D506A183BFA}" destId="{D462A03E-16DA-457B-990A-899EF1C062E5}" srcOrd="1" destOrd="0" presId="urn:microsoft.com/office/officeart/2005/8/layout/hierarchy1"/>
    <dgm:cxn modelId="{2DA0AC72-0B49-484A-BE91-160EC121682D}" type="presParOf" srcId="{BB1AA0A0-6444-4446-A69C-30334F88EF90}" destId="{DB5BA2B2-966F-4CD3-A06A-C8F52892160A}" srcOrd="1" destOrd="0" presId="urn:microsoft.com/office/officeart/2005/8/layout/hierarchy1"/>
    <dgm:cxn modelId="{75390BE2-F672-4151-BFB1-3C998A289741}" type="presParOf" srcId="{DE1CF566-CBCF-496E-A3CF-6E4322B2050E}" destId="{AF1E93DD-73CC-421C-BD93-BCFA8F6648B5}" srcOrd="1" destOrd="0" presId="urn:microsoft.com/office/officeart/2005/8/layout/hierarchy1"/>
    <dgm:cxn modelId="{1780D3EF-CFE4-445F-8E29-DB847D30087C}" type="presParOf" srcId="{AF1E93DD-73CC-421C-BD93-BCFA8F6648B5}" destId="{57D38331-D19E-470B-95ED-DAB2D50436D7}" srcOrd="0" destOrd="0" presId="urn:microsoft.com/office/officeart/2005/8/layout/hierarchy1"/>
    <dgm:cxn modelId="{1D9378DF-875E-4DCE-8859-E50B99F173FF}" type="presParOf" srcId="{57D38331-D19E-470B-95ED-DAB2D50436D7}" destId="{FFA24854-F291-47F5-9656-E7260318D2DE}" srcOrd="0" destOrd="0" presId="urn:microsoft.com/office/officeart/2005/8/layout/hierarchy1"/>
    <dgm:cxn modelId="{305DCAA7-12C0-4D5D-92D8-10F60DC298C9}" type="presParOf" srcId="{57D38331-D19E-470B-95ED-DAB2D50436D7}" destId="{36B45130-CED5-4D42-8AD7-1311D9E821AB}" srcOrd="1" destOrd="0" presId="urn:microsoft.com/office/officeart/2005/8/layout/hierarchy1"/>
    <dgm:cxn modelId="{9E59E484-6DC5-409E-A408-02F51907FA8B}" type="presParOf" srcId="{AF1E93DD-73CC-421C-BD93-BCFA8F6648B5}" destId="{98A00E52-07B7-45D8-8F6F-2E3F59D8AEB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C39F038-D029-45E3-B9CB-CB4B0CBCFF6F}"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82E2A270-A9CF-4637-81A8-52B7DC60B9FF}">
      <dgm:prSet/>
      <dgm:spPr/>
      <dgm:t>
        <a:bodyPr/>
        <a:lstStyle/>
        <a:p>
          <a:r>
            <a:rPr lang="en-US">
              <a:solidFill>
                <a:schemeClr val="bg1"/>
              </a:solidFill>
            </a:rPr>
            <a:t>This is the 0.005 tolerance of the readings of the external standard from the adjusted target value.</a:t>
          </a:r>
        </a:p>
      </dgm:t>
    </dgm:pt>
    <dgm:pt modelId="{89D5EF32-6A2B-4849-910E-B86C8CAFE8FB}" type="parTrans" cxnId="{AB5BC521-8C1C-488C-A7CB-9985BDD10A1D}">
      <dgm:prSet/>
      <dgm:spPr/>
      <dgm:t>
        <a:bodyPr/>
        <a:lstStyle/>
        <a:p>
          <a:endParaRPr lang="en-US">
            <a:solidFill>
              <a:schemeClr val="bg1"/>
            </a:solidFill>
          </a:endParaRPr>
        </a:p>
      </dgm:t>
    </dgm:pt>
    <dgm:pt modelId="{BD2BB86A-E88C-4283-A199-8D89655383B8}" type="sibTrans" cxnId="{AB5BC521-8C1C-488C-A7CB-9985BDD10A1D}">
      <dgm:prSet/>
      <dgm:spPr/>
      <dgm:t>
        <a:bodyPr/>
        <a:lstStyle/>
        <a:p>
          <a:endParaRPr lang="en-US">
            <a:solidFill>
              <a:schemeClr val="bg1"/>
            </a:solidFill>
          </a:endParaRPr>
        </a:p>
      </dgm:t>
    </dgm:pt>
    <dgm:pt modelId="{44BEE082-3066-425E-8351-8E25831C8A5E}">
      <dgm:prSet/>
      <dgm:spPr/>
      <dgm:t>
        <a:bodyPr/>
        <a:lstStyle/>
        <a:p>
          <a:r>
            <a:rPr lang="en-US" dirty="0">
              <a:solidFill>
                <a:schemeClr val="bg1"/>
              </a:solidFill>
            </a:rPr>
            <a:t>Applies to external standard measurements from the subject test sequence </a:t>
          </a:r>
          <a:r>
            <a:rPr lang="en-US" u="sng" dirty="0">
              <a:solidFill>
                <a:schemeClr val="bg1"/>
              </a:solidFill>
            </a:rPr>
            <a:t>AND</a:t>
          </a:r>
        </a:p>
      </dgm:t>
    </dgm:pt>
    <dgm:pt modelId="{159C0FCF-67ED-4E9D-9626-84C3E37F00FC}" type="parTrans" cxnId="{4B8243CD-87CD-41D1-B43F-7545EDB9F007}">
      <dgm:prSet/>
      <dgm:spPr/>
      <dgm:t>
        <a:bodyPr/>
        <a:lstStyle/>
        <a:p>
          <a:endParaRPr lang="en-US">
            <a:solidFill>
              <a:schemeClr val="bg1"/>
            </a:solidFill>
          </a:endParaRPr>
        </a:p>
      </dgm:t>
    </dgm:pt>
    <dgm:pt modelId="{AB79DE14-65DA-42AE-BBD3-1450710FD370}" type="sibTrans" cxnId="{4B8243CD-87CD-41D1-B43F-7545EDB9F007}">
      <dgm:prSet/>
      <dgm:spPr/>
      <dgm:t>
        <a:bodyPr/>
        <a:lstStyle/>
        <a:p>
          <a:endParaRPr lang="en-US">
            <a:solidFill>
              <a:schemeClr val="bg1"/>
            </a:solidFill>
          </a:endParaRPr>
        </a:p>
      </dgm:t>
    </dgm:pt>
    <dgm:pt modelId="{9A5679DE-A94E-4884-9E88-B46F3EB6BC61}">
      <dgm:prSet/>
      <dgm:spPr/>
      <dgm:t>
        <a:bodyPr/>
        <a:lstStyle/>
        <a:p>
          <a:r>
            <a:rPr lang="en-US">
              <a:solidFill>
                <a:schemeClr val="bg1"/>
              </a:solidFill>
            </a:rPr>
            <a:t>Applies to Verifications of Calibration (VOCs)</a:t>
          </a:r>
        </a:p>
      </dgm:t>
    </dgm:pt>
    <dgm:pt modelId="{B30918C8-D2E8-468E-B2E8-940BD63DEFF1}" type="parTrans" cxnId="{8C3F0203-D32D-45F9-8455-BBB36C43A62A}">
      <dgm:prSet/>
      <dgm:spPr/>
      <dgm:t>
        <a:bodyPr/>
        <a:lstStyle/>
        <a:p>
          <a:endParaRPr lang="en-US">
            <a:solidFill>
              <a:schemeClr val="bg1"/>
            </a:solidFill>
          </a:endParaRPr>
        </a:p>
      </dgm:t>
    </dgm:pt>
    <dgm:pt modelId="{2C4B811D-5891-446F-9492-25AC1E247F3F}" type="sibTrans" cxnId="{8C3F0203-D32D-45F9-8455-BBB36C43A62A}">
      <dgm:prSet/>
      <dgm:spPr/>
      <dgm:t>
        <a:bodyPr/>
        <a:lstStyle/>
        <a:p>
          <a:endParaRPr lang="en-US">
            <a:solidFill>
              <a:schemeClr val="bg1"/>
            </a:solidFill>
          </a:endParaRPr>
        </a:p>
      </dgm:t>
    </dgm:pt>
    <dgm:pt modelId="{09EAA61B-AA32-4DB6-9A83-1A20C3AC9CEA}" type="pres">
      <dgm:prSet presAssocID="{6C39F038-D029-45E3-B9CB-CB4B0CBCFF6F}" presName="linear" presStyleCnt="0">
        <dgm:presLayoutVars>
          <dgm:animLvl val="lvl"/>
          <dgm:resizeHandles val="exact"/>
        </dgm:presLayoutVars>
      </dgm:prSet>
      <dgm:spPr/>
    </dgm:pt>
    <dgm:pt modelId="{C67F981C-43B1-4E14-AF15-CC252145AB41}" type="pres">
      <dgm:prSet presAssocID="{82E2A270-A9CF-4637-81A8-52B7DC60B9FF}" presName="parentText" presStyleLbl="node1" presStyleIdx="0" presStyleCnt="3">
        <dgm:presLayoutVars>
          <dgm:chMax val="0"/>
          <dgm:bulletEnabled val="1"/>
        </dgm:presLayoutVars>
      </dgm:prSet>
      <dgm:spPr/>
    </dgm:pt>
    <dgm:pt modelId="{1D8156C0-2C40-45F8-AA5F-D58B0B8822CA}" type="pres">
      <dgm:prSet presAssocID="{BD2BB86A-E88C-4283-A199-8D89655383B8}" presName="spacer" presStyleCnt="0"/>
      <dgm:spPr/>
    </dgm:pt>
    <dgm:pt modelId="{768EAA0A-7B84-407F-A362-AF53C0A6FEA4}" type="pres">
      <dgm:prSet presAssocID="{44BEE082-3066-425E-8351-8E25831C8A5E}" presName="parentText" presStyleLbl="node1" presStyleIdx="1" presStyleCnt="3">
        <dgm:presLayoutVars>
          <dgm:chMax val="0"/>
          <dgm:bulletEnabled val="1"/>
        </dgm:presLayoutVars>
      </dgm:prSet>
      <dgm:spPr/>
    </dgm:pt>
    <dgm:pt modelId="{7FF32802-9459-4882-BD62-8B0C7732922C}" type="pres">
      <dgm:prSet presAssocID="{AB79DE14-65DA-42AE-BBD3-1450710FD370}" presName="spacer" presStyleCnt="0"/>
      <dgm:spPr/>
    </dgm:pt>
    <dgm:pt modelId="{D5E020F9-F9AB-4639-A17F-6F698ABF38B0}" type="pres">
      <dgm:prSet presAssocID="{9A5679DE-A94E-4884-9E88-B46F3EB6BC61}" presName="parentText" presStyleLbl="node1" presStyleIdx="2" presStyleCnt="3">
        <dgm:presLayoutVars>
          <dgm:chMax val="0"/>
          <dgm:bulletEnabled val="1"/>
        </dgm:presLayoutVars>
      </dgm:prSet>
      <dgm:spPr/>
    </dgm:pt>
  </dgm:ptLst>
  <dgm:cxnLst>
    <dgm:cxn modelId="{8C3F0203-D32D-45F9-8455-BBB36C43A62A}" srcId="{6C39F038-D029-45E3-B9CB-CB4B0CBCFF6F}" destId="{9A5679DE-A94E-4884-9E88-B46F3EB6BC61}" srcOrd="2" destOrd="0" parTransId="{B30918C8-D2E8-468E-B2E8-940BD63DEFF1}" sibTransId="{2C4B811D-5891-446F-9492-25AC1E247F3F}"/>
    <dgm:cxn modelId="{AB5BC521-8C1C-488C-A7CB-9985BDD10A1D}" srcId="{6C39F038-D029-45E3-B9CB-CB4B0CBCFF6F}" destId="{82E2A270-A9CF-4637-81A8-52B7DC60B9FF}" srcOrd="0" destOrd="0" parTransId="{89D5EF32-6A2B-4849-910E-B86C8CAFE8FB}" sibTransId="{BD2BB86A-E88C-4283-A199-8D89655383B8}"/>
    <dgm:cxn modelId="{FAE603A6-950D-428A-B507-5B72CCB8D438}" type="presOf" srcId="{6C39F038-D029-45E3-B9CB-CB4B0CBCFF6F}" destId="{09EAA61B-AA32-4DB6-9A83-1A20C3AC9CEA}" srcOrd="0" destOrd="0" presId="urn:microsoft.com/office/officeart/2005/8/layout/vList2"/>
    <dgm:cxn modelId="{449CD5AC-3964-4DA8-938B-85F18E09B1F9}" type="presOf" srcId="{82E2A270-A9CF-4637-81A8-52B7DC60B9FF}" destId="{C67F981C-43B1-4E14-AF15-CC252145AB41}" srcOrd="0" destOrd="0" presId="urn:microsoft.com/office/officeart/2005/8/layout/vList2"/>
    <dgm:cxn modelId="{4B8243CD-87CD-41D1-B43F-7545EDB9F007}" srcId="{6C39F038-D029-45E3-B9CB-CB4B0CBCFF6F}" destId="{44BEE082-3066-425E-8351-8E25831C8A5E}" srcOrd="1" destOrd="0" parTransId="{159C0FCF-67ED-4E9D-9626-84C3E37F00FC}" sibTransId="{AB79DE14-65DA-42AE-BBD3-1450710FD370}"/>
    <dgm:cxn modelId="{45632CF7-0AC2-4E66-BFE3-9ACC8EEEEAA2}" type="presOf" srcId="{44BEE082-3066-425E-8351-8E25831C8A5E}" destId="{768EAA0A-7B84-407F-A362-AF53C0A6FEA4}" srcOrd="0" destOrd="0" presId="urn:microsoft.com/office/officeart/2005/8/layout/vList2"/>
    <dgm:cxn modelId="{21D9F1FD-07B0-48C0-9B7C-362B535AB6EB}" type="presOf" srcId="{9A5679DE-A94E-4884-9E88-B46F3EB6BC61}" destId="{D5E020F9-F9AB-4639-A17F-6F698ABF38B0}" srcOrd="0" destOrd="0" presId="urn:microsoft.com/office/officeart/2005/8/layout/vList2"/>
    <dgm:cxn modelId="{8FF86131-3B0E-455D-9CE7-D097C11D366D}" type="presParOf" srcId="{09EAA61B-AA32-4DB6-9A83-1A20C3AC9CEA}" destId="{C67F981C-43B1-4E14-AF15-CC252145AB41}" srcOrd="0" destOrd="0" presId="urn:microsoft.com/office/officeart/2005/8/layout/vList2"/>
    <dgm:cxn modelId="{98AD5C3B-4451-44A4-9606-8B1B25D3A5C3}" type="presParOf" srcId="{09EAA61B-AA32-4DB6-9A83-1A20C3AC9CEA}" destId="{1D8156C0-2C40-45F8-AA5F-D58B0B8822CA}" srcOrd="1" destOrd="0" presId="urn:microsoft.com/office/officeart/2005/8/layout/vList2"/>
    <dgm:cxn modelId="{3AC27CD0-0122-434C-B093-684F1A7181E2}" type="presParOf" srcId="{09EAA61B-AA32-4DB6-9A83-1A20C3AC9CEA}" destId="{768EAA0A-7B84-407F-A362-AF53C0A6FEA4}" srcOrd="2" destOrd="0" presId="urn:microsoft.com/office/officeart/2005/8/layout/vList2"/>
    <dgm:cxn modelId="{1D21D5E9-D821-4A30-B0F7-54186E32DA3E}" type="presParOf" srcId="{09EAA61B-AA32-4DB6-9A83-1A20C3AC9CEA}" destId="{7FF32802-9459-4882-BD62-8B0C7732922C}" srcOrd="3" destOrd="0" presId="urn:microsoft.com/office/officeart/2005/8/layout/vList2"/>
    <dgm:cxn modelId="{EAFF8FA1-36B4-432F-B512-98E0CA6EAE1B}" type="presParOf" srcId="{09EAA61B-AA32-4DB6-9A83-1A20C3AC9CEA}" destId="{D5E020F9-F9AB-4639-A17F-6F698ABF38B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3D1E59C-275F-4CAD-A40F-D91E24C25C93}"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D947822E-FCF7-4EA0-8B50-A152AB744CF5}">
      <dgm:prSet custT="1"/>
      <dgm:spPr/>
      <dgm:t>
        <a:bodyPr/>
        <a:lstStyle/>
        <a:p>
          <a:r>
            <a:rPr lang="en-US" sz="1800">
              <a:solidFill>
                <a:schemeClr val="bg1"/>
              </a:solidFill>
            </a:rPr>
            <a:t>Measured by the Standard Deviation</a:t>
          </a:r>
        </a:p>
      </dgm:t>
    </dgm:pt>
    <dgm:pt modelId="{C770ABF2-EDCB-44AC-AC99-4BDCD458F4E5}" type="parTrans" cxnId="{BA6F4BA8-0E3D-4524-B712-72B23051B55D}">
      <dgm:prSet/>
      <dgm:spPr/>
      <dgm:t>
        <a:bodyPr/>
        <a:lstStyle/>
        <a:p>
          <a:endParaRPr lang="en-US" sz="2000">
            <a:solidFill>
              <a:schemeClr val="bg1"/>
            </a:solidFill>
          </a:endParaRPr>
        </a:p>
      </dgm:t>
    </dgm:pt>
    <dgm:pt modelId="{E07DEB72-6D8C-4C24-AE4B-6551D7073F0B}" type="sibTrans" cxnId="{BA6F4BA8-0E3D-4524-B712-72B23051B55D}">
      <dgm:prSet/>
      <dgm:spPr/>
      <dgm:t>
        <a:bodyPr/>
        <a:lstStyle/>
        <a:p>
          <a:endParaRPr lang="en-US" sz="2000">
            <a:solidFill>
              <a:schemeClr val="bg1"/>
            </a:solidFill>
          </a:endParaRPr>
        </a:p>
      </dgm:t>
    </dgm:pt>
    <dgm:pt modelId="{A0EEB8BE-AC87-43D7-BAE6-009E6BD4601D}">
      <dgm:prSet custT="1"/>
      <dgm:spPr/>
      <dgm:t>
        <a:bodyPr/>
        <a:lstStyle/>
        <a:p>
          <a:r>
            <a:rPr lang="en-US" sz="1800">
              <a:solidFill>
                <a:schemeClr val="bg1"/>
              </a:solidFill>
            </a:rPr>
            <a:t>A low standard deviation indicates that the data points tend to be very close together (good), whereas high standard deviation indicates that the data points are spread out over a large range (bad).</a:t>
          </a:r>
        </a:p>
      </dgm:t>
    </dgm:pt>
    <dgm:pt modelId="{DE1B895E-3D5E-43D5-B609-9E69E345C1EF}" type="parTrans" cxnId="{4E1C04D5-A2FD-4382-A791-D13BDEE57669}">
      <dgm:prSet/>
      <dgm:spPr/>
      <dgm:t>
        <a:bodyPr/>
        <a:lstStyle/>
        <a:p>
          <a:endParaRPr lang="en-US" sz="2000">
            <a:solidFill>
              <a:schemeClr val="bg1"/>
            </a:solidFill>
          </a:endParaRPr>
        </a:p>
      </dgm:t>
    </dgm:pt>
    <dgm:pt modelId="{4F147A3F-1117-4117-B6BA-17F04A67F8B5}" type="sibTrans" cxnId="{4E1C04D5-A2FD-4382-A791-D13BDEE57669}">
      <dgm:prSet/>
      <dgm:spPr/>
      <dgm:t>
        <a:bodyPr/>
        <a:lstStyle/>
        <a:p>
          <a:endParaRPr lang="en-US" sz="2000">
            <a:solidFill>
              <a:schemeClr val="bg1"/>
            </a:solidFill>
          </a:endParaRPr>
        </a:p>
      </dgm:t>
    </dgm:pt>
    <dgm:pt modelId="{E1832837-CF1F-4FF3-A44A-ACDE2DA5EC43}">
      <dgm:prSet custT="1"/>
      <dgm:spPr/>
      <dgm:t>
        <a:bodyPr/>
        <a:lstStyle/>
        <a:p>
          <a:r>
            <a:rPr lang="en-US" sz="1800">
              <a:solidFill>
                <a:schemeClr val="bg1"/>
              </a:solidFill>
            </a:rPr>
            <a:t>Accepted Standard Deviation is 0.0030 or less</a:t>
          </a:r>
        </a:p>
      </dgm:t>
    </dgm:pt>
    <dgm:pt modelId="{2BD08E08-6208-47B0-9A9B-BD9C16DA8CC7}" type="parTrans" cxnId="{DE4BC390-DAD5-439F-B789-44073F44FF2C}">
      <dgm:prSet/>
      <dgm:spPr/>
      <dgm:t>
        <a:bodyPr/>
        <a:lstStyle/>
        <a:p>
          <a:endParaRPr lang="en-US" sz="2000">
            <a:solidFill>
              <a:schemeClr val="bg1"/>
            </a:solidFill>
          </a:endParaRPr>
        </a:p>
      </dgm:t>
    </dgm:pt>
    <dgm:pt modelId="{E7CAA3F3-636D-41F5-ABAE-BDDADE02A621}" type="sibTrans" cxnId="{DE4BC390-DAD5-439F-B789-44073F44FF2C}">
      <dgm:prSet/>
      <dgm:spPr/>
      <dgm:t>
        <a:bodyPr/>
        <a:lstStyle/>
        <a:p>
          <a:endParaRPr lang="en-US" sz="2000">
            <a:solidFill>
              <a:schemeClr val="bg1"/>
            </a:solidFill>
          </a:endParaRPr>
        </a:p>
      </dgm:t>
    </dgm:pt>
    <dgm:pt modelId="{198E4ABA-39FE-4027-8416-192AB83684C5}">
      <dgm:prSet custT="1"/>
      <dgm:spPr/>
      <dgm:t>
        <a:bodyPr/>
        <a:lstStyle/>
        <a:p>
          <a:r>
            <a:rPr lang="en-US" sz="1800" dirty="0">
              <a:solidFill>
                <a:schemeClr val="bg1"/>
              </a:solidFill>
            </a:rPr>
            <a:t>Applies </a:t>
          </a:r>
          <a:r>
            <a:rPr lang="en-US" sz="1800" u="sng" dirty="0">
              <a:solidFill>
                <a:schemeClr val="bg1"/>
              </a:solidFill>
            </a:rPr>
            <a:t>only</a:t>
          </a:r>
          <a:r>
            <a:rPr lang="en-US" sz="1800" dirty="0">
              <a:solidFill>
                <a:schemeClr val="bg1"/>
              </a:solidFill>
            </a:rPr>
            <a:t> to the VOC and internal lab testing, not to the subject test.</a:t>
          </a:r>
        </a:p>
      </dgm:t>
    </dgm:pt>
    <dgm:pt modelId="{9EFEE44D-16E3-42C9-876A-999A0E905618}" type="parTrans" cxnId="{CF3D0AF9-8BFA-4837-ACF9-1FACE6E841D6}">
      <dgm:prSet/>
      <dgm:spPr/>
      <dgm:t>
        <a:bodyPr/>
        <a:lstStyle/>
        <a:p>
          <a:endParaRPr lang="en-US" sz="2000">
            <a:solidFill>
              <a:schemeClr val="bg1"/>
            </a:solidFill>
          </a:endParaRPr>
        </a:p>
      </dgm:t>
    </dgm:pt>
    <dgm:pt modelId="{FFC96A9B-321A-4095-A4E4-8222399F10B3}" type="sibTrans" cxnId="{CF3D0AF9-8BFA-4837-ACF9-1FACE6E841D6}">
      <dgm:prSet/>
      <dgm:spPr/>
      <dgm:t>
        <a:bodyPr/>
        <a:lstStyle/>
        <a:p>
          <a:endParaRPr lang="en-US" sz="2000">
            <a:solidFill>
              <a:schemeClr val="bg1"/>
            </a:solidFill>
          </a:endParaRPr>
        </a:p>
      </dgm:t>
    </dgm:pt>
    <dgm:pt modelId="{6624E357-49A7-4776-A933-CD16126EEC24}" type="pres">
      <dgm:prSet presAssocID="{F3D1E59C-275F-4CAD-A40F-D91E24C25C93}" presName="linear" presStyleCnt="0">
        <dgm:presLayoutVars>
          <dgm:animLvl val="lvl"/>
          <dgm:resizeHandles val="exact"/>
        </dgm:presLayoutVars>
      </dgm:prSet>
      <dgm:spPr/>
    </dgm:pt>
    <dgm:pt modelId="{721474AA-B6D2-4E6E-B00B-6F734589E389}" type="pres">
      <dgm:prSet presAssocID="{D947822E-FCF7-4EA0-8B50-A152AB744CF5}" presName="parentText" presStyleLbl="node1" presStyleIdx="0" presStyleCnt="4">
        <dgm:presLayoutVars>
          <dgm:chMax val="0"/>
          <dgm:bulletEnabled val="1"/>
        </dgm:presLayoutVars>
      </dgm:prSet>
      <dgm:spPr/>
    </dgm:pt>
    <dgm:pt modelId="{2DA47869-DA7A-43A8-A9FD-5C1E2596923F}" type="pres">
      <dgm:prSet presAssocID="{E07DEB72-6D8C-4C24-AE4B-6551D7073F0B}" presName="spacer" presStyleCnt="0"/>
      <dgm:spPr/>
    </dgm:pt>
    <dgm:pt modelId="{B097C9C2-9795-4FCC-8C74-F37C98DDC1AC}" type="pres">
      <dgm:prSet presAssocID="{A0EEB8BE-AC87-43D7-BAE6-009E6BD4601D}" presName="parentText" presStyleLbl="node1" presStyleIdx="1" presStyleCnt="4">
        <dgm:presLayoutVars>
          <dgm:chMax val="0"/>
          <dgm:bulletEnabled val="1"/>
        </dgm:presLayoutVars>
      </dgm:prSet>
      <dgm:spPr/>
    </dgm:pt>
    <dgm:pt modelId="{D70B0023-473D-463F-A861-348D2ED7D788}" type="pres">
      <dgm:prSet presAssocID="{4F147A3F-1117-4117-B6BA-17F04A67F8B5}" presName="spacer" presStyleCnt="0"/>
      <dgm:spPr/>
    </dgm:pt>
    <dgm:pt modelId="{8297BBE8-7F50-482B-8233-62673D869C7E}" type="pres">
      <dgm:prSet presAssocID="{E1832837-CF1F-4FF3-A44A-ACDE2DA5EC43}" presName="parentText" presStyleLbl="node1" presStyleIdx="2" presStyleCnt="4">
        <dgm:presLayoutVars>
          <dgm:chMax val="0"/>
          <dgm:bulletEnabled val="1"/>
        </dgm:presLayoutVars>
      </dgm:prSet>
      <dgm:spPr/>
    </dgm:pt>
    <dgm:pt modelId="{ACED6D52-8D1E-4ACB-96AF-AFE1A585964D}" type="pres">
      <dgm:prSet presAssocID="{E7CAA3F3-636D-41F5-ABAE-BDDADE02A621}" presName="spacer" presStyleCnt="0"/>
      <dgm:spPr/>
    </dgm:pt>
    <dgm:pt modelId="{06856D0E-D711-4845-9E71-D728BD6BEB61}" type="pres">
      <dgm:prSet presAssocID="{198E4ABA-39FE-4027-8416-192AB83684C5}" presName="parentText" presStyleLbl="node1" presStyleIdx="3" presStyleCnt="4">
        <dgm:presLayoutVars>
          <dgm:chMax val="0"/>
          <dgm:bulletEnabled val="1"/>
        </dgm:presLayoutVars>
      </dgm:prSet>
      <dgm:spPr/>
    </dgm:pt>
  </dgm:ptLst>
  <dgm:cxnLst>
    <dgm:cxn modelId="{2816EB65-13C8-4946-8CDA-D9063F93AE2E}" type="presOf" srcId="{E1832837-CF1F-4FF3-A44A-ACDE2DA5EC43}" destId="{8297BBE8-7F50-482B-8233-62673D869C7E}" srcOrd="0" destOrd="0" presId="urn:microsoft.com/office/officeart/2005/8/layout/vList2"/>
    <dgm:cxn modelId="{58CAAB56-60E7-4BCF-851C-DC4FA84DD5F4}" type="presOf" srcId="{198E4ABA-39FE-4027-8416-192AB83684C5}" destId="{06856D0E-D711-4845-9E71-D728BD6BEB61}" srcOrd="0" destOrd="0" presId="urn:microsoft.com/office/officeart/2005/8/layout/vList2"/>
    <dgm:cxn modelId="{7911E385-C5FB-40DF-8CEA-4A3D8C8C7DEC}" type="presOf" srcId="{F3D1E59C-275F-4CAD-A40F-D91E24C25C93}" destId="{6624E357-49A7-4776-A933-CD16126EEC24}" srcOrd="0" destOrd="0" presId="urn:microsoft.com/office/officeart/2005/8/layout/vList2"/>
    <dgm:cxn modelId="{B816E487-AE81-4B20-B37F-D4647CB93989}" type="presOf" srcId="{A0EEB8BE-AC87-43D7-BAE6-009E6BD4601D}" destId="{B097C9C2-9795-4FCC-8C74-F37C98DDC1AC}" srcOrd="0" destOrd="0" presId="urn:microsoft.com/office/officeart/2005/8/layout/vList2"/>
    <dgm:cxn modelId="{DE4BC390-DAD5-439F-B789-44073F44FF2C}" srcId="{F3D1E59C-275F-4CAD-A40F-D91E24C25C93}" destId="{E1832837-CF1F-4FF3-A44A-ACDE2DA5EC43}" srcOrd="2" destOrd="0" parTransId="{2BD08E08-6208-47B0-9A9B-BD9C16DA8CC7}" sibTransId="{E7CAA3F3-636D-41F5-ABAE-BDDADE02A621}"/>
    <dgm:cxn modelId="{BA6F4BA8-0E3D-4524-B712-72B23051B55D}" srcId="{F3D1E59C-275F-4CAD-A40F-D91E24C25C93}" destId="{D947822E-FCF7-4EA0-8B50-A152AB744CF5}" srcOrd="0" destOrd="0" parTransId="{C770ABF2-EDCB-44AC-AC99-4BDCD458F4E5}" sibTransId="{E07DEB72-6D8C-4C24-AE4B-6551D7073F0B}"/>
    <dgm:cxn modelId="{4E1C04D5-A2FD-4382-A791-D13BDEE57669}" srcId="{F3D1E59C-275F-4CAD-A40F-D91E24C25C93}" destId="{A0EEB8BE-AC87-43D7-BAE6-009E6BD4601D}" srcOrd="1" destOrd="0" parTransId="{DE1B895E-3D5E-43D5-B609-9E69E345C1EF}" sibTransId="{4F147A3F-1117-4117-B6BA-17F04A67F8B5}"/>
    <dgm:cxn modelId="{7DBC7CD9-5676-4E46-9716-8A391F26170D}" type="presOf" srcId="{D947822E-FCF7-4EA0-8B50-A152AB744CF5}" destId="{721474AA-B6D2-4E6E-B00B-6F734589E389}" srcOrd="0" destOrd="0" presId="urn:microsoft.com/office/officeart/2005/8/layout/vList2"/>
    <dgm:cxn modelId="{CF3D0AF9-8BFA-4837-ACF9-1FACE6E841D6}" srcId="{F3D1E59C-275F-4CAD-A40F-D91E24C25C93}" destId="{198E4ABA-39FE-4027-8416-192AB83684C5}" srcOrd="3" destOrd="0" parTransId="{9EFEE44D-16E3-42C9-876A-999A0E905618}" sibTransId="{FFC96A9B-321A-4095-A4E4-8222399F10B3}"/>
    <dgm:cxn modelId="{81A6BD35-DCF4-4166-B09A-4D385B77C377}" type="presParOf" srcId="{6624E357-49A7-4776-A933-CD16126EEC24}" destId="{721474AA-B6D2-4E6E-B00B-6F734589E389}" srcOrd="0" destOrd="0" presId="urn:microsoft.com/office/officeart/2005/8/layout/vList2"/>
    <dgm:cxn modelId="{FD064A08-11F5-442F-B76A-66B582C8EC21}" type="presParOf" srcId="{6624E357-49A7-4776-A933-CD16126EEC24}" destId="{2DA47869-DA7A-43A8-A9FD-5C1E2596923F}" srcOrd="1" destOrd="0" presId="urn:microsoft.com/office/officeart/2005/8/layout/vList2"/>
    <dgm:cxn modelId="{417FD6DC-F35C-469F-9221-4831639FF4F6}" type="presParOf" srcId="{6624E357-49A7-4776-A933-CD16126EEC24}" destId="{B097C9C2-9795-4FCC-8C74-F37C98DDC1AC}" srcOrd="2" destOrd="0" presId="urn:microsoft.com/office/officeart/2005/8/layout/vList2"/>
    <dgm:cxn modelId="{DE71B19A-C30E-403A-A0D3-623ACC2CDF3C}" type="presParOf" srcId="{6624E357-49A7-4776-A933-CD16126EEC24}" destId="{D70B0023-473D-463F-A861-348D2ED7D788}" srcOrd="3" destOrd="0" presId="urn:microsoft.com/office/officeart/2005/8/layout/vList2"/>
    <dgm:cxn modelId="{B00E966E-549E-434D-BEB4-E90B0DA839D2}" type="presParOf" srcId="{6624E357-49A7-4776-A933-CD16126EEC24}" destId="{8297BBE8-7F50-482B-8233-62673D869C7E}" srcOrd="4" destOrd="0" presId="urn:microsoft.com/office/officeart/2005/8/layout/vList2"/>
    <dgm:cxn modelId="{C8BFA85F-082B-41DD-A6CF-C4F5CF7E5589}" type="presParOf" srcId="{6624E357-49A7-4776-A933-CD16126EEC24}" destId="{ACED6D52-8D1E-4ACB-96AF-AFE1A585964D}" srcOrd="5" destOrd="0" presId="urn:microsoft.com/office/officeart/2005/8/layout/vList2"/>
    <dgm:cxn modelId="{F7CC6CBB-E716-4D7C-8E02-1D880ED949F1}" type="presParOf" srcId="{6624E357-49A7-4776-A933-CD16126EEC24}" destId="{06856D0E-D711-4845-9E71-D728BD6BEB6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A086715-DDAA-4DB9-B597-9F6644E3AB4D}"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48899161-A13C-4307-9814-05F48F7FC785}">
      <dgm:prSet/>
      <dgm:spPr/>
      <dgm:t>
        <a:bodyPr/>
        <a:lstStyle/>
        <a:p>
          <a:r>
            <a:rPr lang="en-US" dirty="0"/>
            <a:t>Two components of the VOC complete successfully.</a:t>
          </a:r>
        </a:p>
      </dgm:t>
    </dgm:pt>
    <dgm:pt modelId="{7883FEAB-71CA-47E9-AE94-3D9F44F23173}" type="parTrans" cxnId="{145C7D6C-6DE3-48E3-9DD1-C0FD29C10DCD}">
      <dgm:prSet/>
      <dgm:spPr/>
      <dgm:t>
        <a:bodyPr/>
        <a:lstStyle/>
        <a:p>
          <a:endParaRPr lang="en-US"/>
        </a:p>
      </dgm:t>
    </dgm:pt>
    <dgm:pt modelId="{95DB9998-89E8-44DF-9A8E-E2CEAF734EAD}" type="sibTrans" cxnId="{145C7D6C-6DE3-48E3-9DD1-C0FD29C10DCD}">
      <dgm:prSet/>
      <dgm:spPr/>
      <dgm:t>
        <a:bodyPr/>
        <a:lstStyle/>
        <a:p>
          <a:endParaRPr lang="en-US"/>
        </a:p>
      </dgm:t>
    </dgm:pt>
    <dgm:pt modelId="{24F2DFEB-F355-4263-B66A-F0C4632583EA}">
      <dgm:prSet/>
      <dgm:spPr/>
      <dgm:t>
        <a:bodyPr/>
        <a:lstStyle/>
        <a:p>
          <a:r>
            <a:rPr lang="en-US" dirty="0"/>
            <a:t>File is saved to memory of the DataMaster.</a:t>
          </a:r>
        </a:p>
      </dgm:t>
    </dgm:pt>
    <dgm:pt modelId="{54FB87F3-4C99-426F-BD3D-DE95F98C57BC}" type="parTrans" cxnId="{3AECCA2D-C732-4F8B-8568-0FBBF01AA4D8}">
      <dgm:prSet/>
      <dgm:spPr/>
      <dgm:t>
        <a:bodyPr/>
        <a:lstStyle/>
        <a:p>
          <a:endParaRPr lang="en-US"/>
        </a:p>
      </dgm:t>
    </dgm:pt>
    <dgm:pt modelId="{813D3F24-5E67-4831-9D65-7B81AD7F5C13}" type="sibTrans" cxnId="{3AECCA2D-C732-4F8B-8568-0FBBF01AA4D8}">
      <dgm:prSet/>
      <dgm:spPr/>
      <dgm:t>
        <a:bodyPr/>
        <a:lstStyle/>
        <a:p>
          <a:endParaRPr lang="en-US"/>
        </a:p>
      </dgm:t>
    </dgm:pt>
    <dgm:pt modelId="{F82C104A-7841-49E5-BA62-A359F2C98981}">
      <dgm:prSet/>
      <dgm:spPr/>
      <dgm:t>
        <a:bodyPr/>
        <a:lstStyle/>
        <a:p>
          <a:r>
            <a:rPr lang="en-US"/>
            <a:t>VOC file is uploaded by the crime lab via the modem line or by the Breath Test Supervisor.</a:t>
          </a:r>
        </a:p>
      </dgm:t>
    </dgm:pt>
    <dgm:pt modelId="{AD0463F5-FF16-4C77-9422-03E9BCC9C82C}" type="parTrans" cxnId="{5FB06F75-36FA-4BB6-A0F4-1B65AD33AF8C}">
      <dgm:prSet/>
      <dgm:spPr/>
      <dgm:t>
        <a:bodyPr/>
        <a:lstStyle/>
        <a:p>
          <a:endParaRPr lang="en-US"/>
        </a:p>
      </dgm:t>
    </dgm:pt>
    <dgm:pt modelId="{B37A58C2-0103-42DD-8832-D98E21F4B732}" type="sibTrans" cxnId="{5FB06F75-36FA-4BB6-A0F4-1B65AD33AF8C}">
      <dgm:prSet/>
      <dgm:spPr/>
      <dgm:t>
        <a:bodyPr/>
        <a:lstStyle/>
        <a:p>
          <a:endParaRPr lang="en-US"/>
        </a:p>
      </dgm:t>
    </dgm:pt>
    <dgm:pt modelId="{4A9DCAF4-1876-48A0-852E-D0E65AA57F30}" type="pres">
      <dgm:prSet presAssocID="{CA086715-DDAA-4DB9-B597-9F6644E3AB4D}" presName="vert0" presStyleCnt="0">
        <dgm:presLayoutVars>
          <dgm:dir/>
          <dgm:animOne val="branch"/>
          <dgm:animLvl val="lvl"/>
        </dgm:presLayoutVars>
      </dgm:prSet>
      <dgm:spPr/>
    </dgm:pt>
    <dgm:pt modelId="{D9FD5F8E-16FD-4B15-89A9-2068C383AA21}" type="pres">
      <dgm:prSet presAssocID="{48899161-A13C-4307-9814-05F48F7FC785}" presName="thickLine" presStyleLbl="alignNode1" presStyleIdx="0" presStyleCnt="3"/>
      <dgm:spPr/>
    </dgm:pt>
    <dgm:pt modelId="{79F3E41B-DE35-4139-B3E7-070B35C5869C}" type="pres">
      <dgm:prSet presAssocID="{48899161-A13C-4307-9814-05F48F7FC785}" presName="horz1" presStyleCnt="0"/>
      <dgm:spPr/>
    </dgm:pt>
    <dgm:pt modelId="{7F5C2C4C-2C08-4A52-BD29-06DB49B77A3A}" type="pres">
      <dgm:prSet presAssocID="{48899161-A13C-4307-9814-05F48F7FC785}" presName="tx1" presStyleLbl="revTx" presStyleIdx="0" presStyleCnt="3"/>
      <dgm:spPr/>
    </dgm:pt>
    <dgm:pt modelId="{74F6725F-7FBE-4208-AD6A-8B584F9E110C}" type="pres">
      <dgm:prSet presAssocID="{48899161-A13C-4307-9814-05F48F7FC785}" presName="vert1" presStyleCnt="0"/>
      <dgm:spPr/>
    </dgm:pt>
    <dgm:pt modelId="{51738992-150F-443D-B3B6-924134928606}" type="pres">
      <dgm:prSet presAssocID="{24F2DFEB-F355-4263-B66A-F0C4632583EA}" presName="thickLine" presStyleLbl="alignNode1" presStyleIdx="1" presStyleCnt="3"/>
      <dgm:spPr/>
    </dgm:pt>
    <dgm:pt modelId="{A05F279F-3318-4563-A105-6EAC7BC32693}" type="pres">
      <dgm:prSet presAssocID="{24F2DFEB-F355-4263-B66A-F0C4632583EA}" presName="horz1" presStyleCnt="0"/>
      <dgm:spPr/>
    </dgm:pt>
    <dgm:pt modelId="{000AFBCB-475B-43A4-9740-B9644A47EAF3}" type="pres">
      <dgm:prSet presAssocID="{24F2DFEB-F355-4263-B66A-F0C4632583EA}" presName="tx1" presStyleLbl="revTx" presStyleIdx="1" presStyleCnt="3"/>
      <dgm:spPr/>
    </dgm:pt>
    <dgm:pt modelId="{98F5904C-8E53-4BEB-A6F1-CD7E80E2860B}" type="pres">
      <dgm:prSet presAssocID="{24F2DFEB-F355-4263-B66A-F0C4632583EA}" presName="vert1" presStyleCnt="0"/>
      <dgm:spPr/>
    </dgm:pt>
    <dgm:pt modelId="{A2AE79AF-6520-4781-B98A-6F5E0CB235A1}" type="pres">
      <dgm:prSet presAssocID="{F82C104A-7841-49E5-BA62-A359F2C98981}" presName="thickLine" presStyleLbl="alignNode1" presStyleIdx="2" presStyleCnt="3"/>
      <dgm:spPr/>
    </dgm:pt>
    <dgm:pt modelId="{4A419975-0E48-4DAF-A738-693486A4720B}" type="pres">
      <dgm:prSet presAssocID="{F82C104A-7841-49E5-BA62-A359F2C98981}" presName="horz1" presStyleCnt="0"/>
      <dgm:spPr/>
    </dgm:pt>
    <dgm:pt modelId="{3C8F9567-C1B9-4268-99AE-B9D37465FAB0}" type="pres">
      <dgm:prSet presAssocID="{F82C104A-7841-49E5-BA62-A359F2C98981}" presName="tx1" presStyleLbl="revTx" presStyleIdx="2" presStyleCnt="3"/>
      <dgm:spPr/>
    </dgm:pt>
    <dgm:pt modelId="{365FA9C6-FB26-45AC-B3C4-256F1B453493}" type="pres">
      <dgm:prSet presAssocID="{F82C104A-7841-49E5-BA62-A359F2C98981}" presName="vert1" presStyleCnt="0"/>
      <dgm:spPr/>
    </dgm:pt>
  </dgm:ptLst>
  <dgm:cxnLst>
    <dgm:cxn modelId="{03C1301E-3960-441D-917C-DD69B7F83AA7}" type="presOf" srcId="{F82C104A-7841-49E5-BA62-A359F2C98981}" destId="{3C8F9567-C1B9-4268-99AE-B9D37465FAB0}" srcOrd="0" destOrd="0" presId="urn:microsoft.com/office/officeart/2008/layout/LinedList"/>
    <dgm:cxn modelId="{D1B4B420-8EEF-4A98-9088-D08525545E6D}" type="presOf" srcId="{CA086715-DDAA-4DB9-B597-9F6644E3AB4D}" destId="{4A9DCAF4-1876-48A0-852E-D0E65AA57F30}" srcOrd="0" destOrd="0" presId="urn:microsoft.com/office/officeart/2008/layout/LinedList"/>
    <dgm:cxn modelId="{3AECCA2D-C732-4F8B-8568-0FBBF01AA4D8}" srcId="{CA086715-DDAA-4DB9-B597-9F6644E3AB4D}" destId="{24F2DFEB-F355-4263-B66A-F0C4632583EA}" srcOrd="1" destOrd="0" parTransId="{54FB87F3-4C99-426F-BD3D-DE95F98C57BC}" sibTransId="{813D3F24-5E67-4831-9D65-7B81AD7F5C13}"/>
    <dgm:cxn modelId="{4DE65146-2DEE-46F9-A7C6-9EC636911BAD}" type="presOf" srcId="{48899161-A13C-4307-9814-05F48F7FC785}" destId="{7F5C2C4C-2C08-4A52-BD29-06DB49B77A3A}" srcOrd="0" destOrd="0" presId="urn:microsoft.com/office/officeart/2008/layout/LinedList"/>
    <dgm:cxn modelId="{145C7D6C-6DE3-48E3-9DD1-C0FD29C10DCD}" srcId="{CA086715-DDAA-4DB9-B597-9F6644E3AB4D}" destId="{48899161-A13C-4307-9814-05F48F7FC785}" srcOrd="0" destOrd="0" parTransId="{7883FEAB-71CA-47E9-AE94-3D9F44F23173}" sibTransId="{95DB9998-89E8-44DF-9A8E-E2CEAF734EAD}"/>
    <dgm:cxn modelId="{5FB06F75-36FA-4BB6-A0F4-1B65AD33AF8C}" srcId="{CA086715-DDAA-4DB9-B597-9F6644E3AB4D}" destId="{F82C104A-7841-49E5-BA62-A359F2C98981}" srcOrd="2" destOrd="0" parTransId="{AD0463F5-FF16-4C77-9422-03E9BCC9C82C}" sibTransId="{B37A58C2-0103-42DD-8832-D98E21F4B732}"/>
    <dgm:cxn modelId="{3A240DDE-B731-4A9A-B929-CB9F73E93470}" type="presOf" srcId="{24F2DFEB-F355-4263-B66A-F0C4632583EA}" destId="{000AFBCB-475B-43A4-9740-B9644A47EAF3}" srcOrd="0" destOrd="0" presId="urn:microsoft.com/office/officeart/2008/layout/LinedList"/>
    <dgm:cxn modelId="{3A26D023-AF7F-4BF0-80F6-C5D6C1D8C47C}" type="presParOf" srcId="{4A9DCAF4-1876-48A0-852E-D0E65AA57F30}" destId="{D9FD5F8E-16FD-4B15-89A9-2068C383AA21}" srcOrd="0" destOrd="0" presId="urn:microsoft.com/office/officeart/2008/layout/LinedList"/>
    <dgm:cxn modelId="{DF4D4343-0593-4E98-BF6D-4F40EEE3DC51}" type="presParOf" srcId="{4A9DCAF4-1876-48A0-852E-D0E65AA57F30}" destId="{79F3E41B-DE35-4139-B3E7-070B35C5869C}" srcOrd="1" destOrd="0" presId="urn:microsoft.com/office/officeart/2008/layout/LinedList"/>
    <dgm:cxn modelId="{7186A261-29A1-4B34-B5D2-A10C294DB6C5}" type="presParOf" srcId="{79F3E41B-DE35-4139-B3E7-070B35C5869C}" destId="{7F5C2C4C-2C08-4A52-BD29-06DB49B77A3A}" srcOrd="0" destOrd="0" presId="urn:microsoft.com/office/officeart/2008/layout/LinedList"/>
    <dgm:cxn modelId="{9163E58A-6E26-476F-93FD-33BA1CEDA231}" type="presParOf" srcId="{79F3E41B-DE35-4139-B3E7-070B35C5869C}" destId="{74F6725F-7FBE-4208-AD6A-8B584F9E110C}" srcOrd="1" destOrd="0" presId="urn:microsoft.com/office/officeart/2008/layout/LinedList"/>
    <dgm:cxn modelId="{B0331212-261A-4DD5-8D14-A6C457758185}" type="presParOf" srcId="{4A9DCAF4-1876-48A0-852E-D0E65AA57F30}" destId="{51738992-150F-443D-B3B6-924134928606}" srcOrd="2" destOrd="0" presId="urn:microsoft.com/office/officeart/2008/layout/LinedList"/>
    <dgm:cxn modelId="{E4F3CBB8-8E4F-48BB-B1FB-96A44B76C46B}" type="presParOf" srcId="{4A9DCAF4-1876-48A0-852E-D0E65AA57F30}" destId="{A05F279F-3318-4563-A105-6EAC7BC32693}" srcOrd="3" destOrd="0" presId="urn:microsoft.com/office/officeart/2008/layout/LinedList"/>
    <dgm:cxn modelId="{8F923D5B-0E09-46EC-8FCF-532A56B5B060}" type="presParOf" srcId="{A05F279F-3318-4563-A105-6EAC7BC32693}" destId="{000AFBCB-475B-43A4-9740-B9644A47EAF3}" srcOrd="0" destOrd="0" presId="urn:microsoft.com/office/officeart/2008/layout/LinedList"/>
    <dgm:cxn modelId="{9288C441-1A73-4BB0-A4C2-EE2D48093BD5}" type="presParOf" srcId="{A05F279F-3318-4563-A105-6EAC7BC32693}" destId="{98F5904C-8E53-4BEB-A6F1-CD7E80E2860B}" srcOrd="1" destOrd="0" presId="urn:microsoft.com/office/officeart/2008/layout/LinedList"/>
    <dgm:cxn modelId="{4FDF638C-3B8F-41A2-AB59-45DFD2E8DE80}" type="presParOf" srcId="{4A9DCAF4-1876-48A0-852E-D0E65AA57F30}" destId="{A2AE79AF-6520-4781-B98A-6F5E0CB235A1}" srcOrd="4" destOrd="0" presId="urn:microsoft.com/office/officeart/2008/layout/LinedList"/>
    <dgm:cxn modelId="{7C42BA8D-82A0-4EF3-BC65-4A70DE8746A0}" type="presParOf" srcId="{4A9DCAF4-1876-48A0-852E-D0E65AA57F30}" destId="{4A419975-0E48-4DAF-A738-693486A4720B}" srcOrd="5" destOrd="0" presId="urn:microsoft.com/office/officeart/2008/layout/LinedList"/>
    <dgm:cxn modelId="{7677835D-4F1C-4427-A264-46A448C5237E}" type="presParOf" srcId="{4A419975-0E48-4DAF-A738-693486A4720B}" destId="{3C8F9567-C1B9-4268-99AE-B9D37465FAB0}" srcOrd="0" destOrd="0" presId="urn:microsoft.com/office/officeart/2008/layout/LinedList"/>
    <dgm:cxn modelId="{23B1AACF-DCD5-46B7-AD1A-32196E19B796}" type="presParOf" srcId="{4A419975-0E48-4DAF-A738-693486A4720B}" destId="{365FA9C6-FB26-45AC-B3C4-256F1B45349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BD9227A-4D32-43A6-BE8D-EBE2D7F2954B}"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6046A021-34E1-4B30-836B-38F94EAAF8A6}">
      <dgm:prSet/>
      <dgm:spPr/>
      <dgm:t>
        <a:bodyPr/>
        <a:lstStyle/>
        <a:p>
          <a:r>
            <a:rPr lang="en-US">
              <a:solidFill>
                <a:schemeClr val="bg1"/>
              </a:solidFill>
            </a:rPr>
            <a:t>VOC is reviewed again by the Scientific Director.</a:t>
          </a:r>
        </a:p>
      </dgm:t>
    </dgm:pt>
    <dgm:pt modelId="{3D8B89C1-2580-41D2-8180-7F730532B1F8}" type="parTrans" cxnId="{77A893AA-5519-4B27-B876-15809BD008C8}">
      <dgm:prSet/>
      <dgm:spPr/>
      <dgm:t>
        <a:bodyPr/>
        <a:lstStyle/>
        <a:p>
          <a:endParaRPr lang="en-US">
            <a:solidFill>
              <a:schemeClr val="bg1"/>
            </a:solidFill>
          </a:endParaRPr>
        </a:p>
      </dgm:t>
    </dgm:pt>
    <dgm:pt modelId="{08949499-7AB2-4B6A-AB10-A41E15AE6D9B}" type="sibTrans" cxnId="{77A893AA-5519-4B27-B876-15809BD008C8}">
      <dgm:prSet/>
      <dgm:spPr/>
      <dgm:t>
        <a:bodyPr/>
        <a:lstStyle/>
        <a:p>
          <a:endParaRPr lang="en-US">
            <a:solidFill>
              <a:schemeClr val="bg1"/>
            </a:solidFill>
          </a:endParaRPr>
        </a:p>
      </dgm:t>
    </dgm:pt>
    <dgm:pt modelId="{ADC368A7-8937-493C-BC91-FCCC331E94FE}">
      <dgm:prSet/>
      <dgm:spPr/>
      <dgm:t>
        <a:bodyPr/>
        <a:lstStyle/>
        <a:p>
          <a:r>
            <a:rPr lang="en-US">
              <a:solidFill>
                <a:schemeClr val="bg1"/>
              </a:solidFill>
            </a:rPr>
            <a:t>VOC is notarized.</a:t>
          </a:r>
        </a:p>
      </dgm:t>
    </dgm:pt>
    <dgm:pt modelId="{1DF7C242-9601-4A95-9739-21968F7E8428}" type="parTrans" cxnId="{D6C8ABA2-6CAA-4C74-B389-76B6D79E26D9}">
      <dgm:prSet/>
      <dgm:spPr/>
      <dgm:t>
        <a:bodyPr/>
        <a:lstStyle/>
        <a:p>
          <a:endParaRPr lang="en-US">
            <a:solidFill>
              <a:schemeClr val="bg1"/>
            </a:solidFill>
          </a:endParaRPr>
        </a:p>
      </dgm:t>
    </dgm:pt>
    <dgm:pt modelId="{D7A1F69F-EAC5-4981-96E7-624EED72444E}" type="sibTrans" cxnId="{D6C8ABA2-6CAA-4C74-B389-76B6D79E26D9}">
      <dgm:prSet/>
      <dgm:spPr/>
      <dgm:t>
        <a:bodyPr/>
        <a:lstStyle/>
        <a:p>
          <a:endParaRPr lang="en-US">
            <a:solidFill>
              <a:schemeClr val="bg1"/>
            </a:solidFill>
          </a:endParaRPr>
        </a:p>
      </dgm:t>
    </dgm:pt>
    <dgm:pt modelId="{A40933A5-5B0F-48AC-9B3A-93A7C4A1E553}">
      <dgm:prSet/>
      <dgm:spPr/>
      <dgm:t>
        <a:bodyPr/>
        <a:lstStyle/>
        <a:p>
          <a:r>
            <a:rPr lang="en-US" dirty="0">
              <a:solidFill>
                <a:schemeClr val="bg1"/>
              </a:solidFill>
            </a:rPr>
            <a:t>Signature certifies the instrument for continued evidentiary use in the State from the date of the VOC.</a:t>
          </a:r>
        </a:p>
      </dgm:t>
    </dgm:pt>
    <dgm:pt modelId="{788E439B-AFD7-4A0D-B519-DBBBE732A3B9}" type="parTrans" cxnId="{72595587-FFE4-4ADC-813E-51197FA54A7C}">
      <dgm:prSet/>
      <dgm:spPr/>
      <dgm:t>
        <a:bodyPr/>
        <a:lstStyle/>
        <a:p>
          <a:endParaRPr lang="en-US">
            <a:solidFill>
              <a:schemeClr val="bg1"/>
            </a:solidFill>
          </a:endParaRPr>
        </a:p>
      </dgm:t>
    </dgm:pt>
    <dgm:pt modelId="{9EFAFE02-F930-42B7-B32B-5FAA26F29710}" type="sibTrans" cxnId="{72595587-FFE4-4ADC-813E-51197FA54A7C}">
      <dgm:prSet/>
      <dgm:spPr/>
      <dgm:t>
        <a:bodyPr/>
        <a:lstStyle/>
        <a:p>
          <a:endParaRPr lang="en-US">
            <a:solidFill>
              <a:schemeClr val="bg1"/>
            </a:solidFill>
          </a:endParaRPr>
        </a:p>
      </dgm:t>
    </dgm:pt>
    <dgm:pt modelId="{D570F65E-DDD5-444E-AD78-7E6913BFBBCE}">
      <dgm:prSet/>
      <dgm:spPr/>
      <dgm:t>
        <a:bodyPr/>
        <a:lstStyle/>
        <a:p>
          <a:r>
            <a:rPr lang="en-US" dirty="0">
              <a:solidFill>
                <a:schemeClr val="bg1"/>
              </a:solidFill>
            </a:rPr>
            <a:t>Signed VOCs are posted on the Crime Lab website and are sortable by instrument serial number.</a:t>
          </a:r>
        </a:p>
      </dgm:t>
    </dgm:pt>
    <dgm:pt modelId="{AB369511-BCC0-4C63-B3A6-96823D154834}" type="parTrans" cxnId="{631BF2FC-66D8-4E1B-B31C-E9CC48D5F19E}">
      <dgm:prSet/>
      <dgm:spPr/>
      <dgm:t>
        <a:bodyPr/>
        <a:lstStyle/>
        <a:p>
          <a:endParaRPr lang="en-US">
            <a:solidFill>
              <a:schemeClr val="bg1"/>
            </a:solidFill>
          </a:endParaRPr>
        </a:p>
      </dgm:t>
    </dgm:pt>
    <dgm:pt modelId="{3294CD75-9548-445A-8AAA-3814156CAFF6}" type="sibTrans" cxnId="{631BF2FC-66D8-4E1B-B31C-E9CC48D5F19E}">
      <dgm:prSet/>
      <dgm:spPr/>
      <dgm:t>
        <a:bodyPr/>
        <a:lstStyle/>
        <a:p>
          <a:endParaRPr lang="en-US">
            <a:solidFill>
              <a:schemeClr val="bg1"/>
            </a:solidFill>
          </a:endParaRPr>
        </a:p>
      </dgm:t>
    </dgm:pt>
    <dgm:pt modelId="{329109FC-CBAC-4EE1-A5C6-844093EEFA69}" type="pres">
      <dgm:prSet presAssocID="{7BD9227A-4D32-43A6-BE8D-EBE2D7F2954B}" presName="linear" presStyleCnt="0">
        <dgm:presLayoutVars>
          <dgm:animLvl val="lvl"/>
          <dgm:resizeHandles val="exact"/>
        </dgm:presLayoutVars>
      </dgm:prSet>
      <dgm:spPr/>
    </dgm:pt>
    <dgm:pt modelId="{2CFBB541-7CE3-4212-8EE1-4E7E49C0BC80}" type="pres">
      <dgm:prSet presAssocID="{6046A021-34E1-4B30-836B-38F94EAAF8A6}" presName="parentText" presStyleLbl="node1" presStyleIdx="0" presStyleCnt="4">
        <dgm:presLayoutVars>
          <dgm:chMax val="0"/>
          <dgm:bulletEnabled val="1"/>
        </dgm:presLayoutVars>
      </dgm:prSet>
      <dgm:spPr/>
    </dgm:pt>
    <dgm:pt modelId="{3F40BF49-8B94-4167-8AEB-F36DF47BEB40}" type="pres">
      <dgm:prSet presAssocID="{08949499-7AB2-4B6A-AB10-A41E15AE6D9B}" presName="spacer" presStyleCnt="0"/>
      <dgm:spPr/>
    </dgm:pt>
    <dgm:pt modelId="{88A7921F-FE2C-4DF9-80C1-CA6C0AE23D66}" type="pres">
      <dgm:prSet presAssocID="{ADC368A7-8937-493C-BC91-FCCC331E94FE}" presName="parentText" presStyleLbl="node1" presStyleIdx="1" presStyleCnt="4">
        <dgm:presLayoutVars>
          <dgm:chMax val="0"/>
          <dgm:bulletEnabled val="1"/>
        </dgm:presLayoutVars>
      </dgm:prSet>
      <dgm:spPr/>
    </dgm:pt>
    <dgm:pt modelId="{237A3063-DFC6-4C53-B691-E39B3C165BC3}" type="pres">
      <dgm:prSet presAssocID="{D7A1F69F-EAC5-4981-96E7-624EED72444E}" presName="spacer" presStyleCnt="0"/>
      <dgm:spPr/>
    </dgm:pt>
    <dgm:pt modelId="{CD1CE61D-BAEB-488A-8FFF-0357B33224CA}" type="pres">
      <dgm:prSet presAssocID="{A40933A5-5B0F-48AC-9B3A-93A7C4A1E553}" presName="parentText" presStyleLbl="node1" presStyleIdx="2" presStyleCnt="4">
        <dgm:presLayoutVars>
          <dgm:chMax val="0"/>
          <dgm:bulletEnabled val="1"/>
        </dgm:presLayoutVars>
      </dgm:prSet>
      <dgm:spPr/>
    </dgm:pt>
    <dgm:pt modelId="{8A91AB65-06FE-487D-BE88-BCD4885F9CE1}" type="pres">
      <dgm:prSet presAssocID="{9EFAFE02-F930-42B7-B32B-5FAA26F29710}" presName="spacer" presStyleCnt="0"/>
      <dgm:spPr/>
    </dgm:pt>
    <dgm:pt modelId="{22A0EA8F-8D11-4040-9226-60FF33C22372}" type="pres">
      <dgm:prSet presAssocID="{D570F65E-DDD5-444E-AD78-7E6913BFBBCE}" presName="parentText" presStyleLbl="node1" presStyleIdx="3" presStyleCnt="4">
        <dgm:presLayoutVars>
          <dgm:chMax val="0"/>
          <dgm:bulletEnabled val="1"/>
        </dgm:presLayoutVars>
      </dgm:prSet>
      <dgm:spPr/>
    </dgm:pt>
  </dgm:ptLst>
  <dgm:cxnLst>
    <dgm:cxn modelId="{36725E1A-A742-492D-937C-ECC31B319BAC}" type="presOf" srcId="{7BD9227A-4D32-43A6-BE8D-EBE2D7F2954B}" destId="{329109FC-CBAC-4EE1-A5C6-844093EEFA69}" srcOrd="0" destOrd="0" presId="urn:microsoft.com/office/officeart/2005/8/layout/vList2"/>
    <dgm:cxn modelId="{9491CD2A-AFEF-4663-BBD7-034EAF34F745}" type="presOf" srcId="{D570F65E-DDD5-444E-AD78-7E6913BFBBCE}" destId="{22A0EA8F-8D11-4040-9226-60FF33C22372}" srcOrd="0" destOrd="0" presId="urn:microsoft.com/office/officeart/2005/8/layout/vList2"/>
    <dgm:cxn modelId="{D2B0CA2E-E17A-48C2-9C15-3B60F3CD1541}" type="presOf" srcId="{6046A021-34E1-4B30-836B-38F94EAAF8A6}" destId="{2CFBB541-7CE3-4212-8EE1-4E7E49C0BC80}" srcOrd="0" destOrd="0" presId="urn:microsoft.com/office/officeart/2005/8/layout/vList2"/>
    <dgm:cxn modelId="{6AA4B14B-BD94-496F-A4A6-54FBA54ED4CF}" type="presOf" srcId="{A40933A5-5B0F-48AC-9B3A-93A7C4A1E553}" destId="{CD1CE61D-BAEB-488A-8FFF-0357B33224CA}" srcOrd="0" destOrd="0" presId="urn:microsoft.com/office/officeart/2005/8/layout/vList2"/>
    <dgm:cxn modelId="{EA305C4E-7F9B-4A36-B656-96DF5E5E426C}" type="presOf" srcId="{ADC368A7-8937-493C-BC91-FCCC331E94FE}" destId="{88A7921F-FE2C-4DF9-80C1-CA6C0AE23D66}" srcOrd="0" destOrd="0" presId="urn:microsoft.com/office/officeart/2005/8/layout/vList2"/>
    <dgm:cxn modelId="{72595587-FFE4-4ADC-813E-51197FA54A7C}" srcId="{7BD9227A-4D32-43A6-BE8D-EBE2D7F2954B}" destId="{A40933A5-5B0F-48AC-9B3A-93A7C4A1E553}" srcOrd="2" destOrd="0" parTransId="{788E439B-AFD7-4A0D-B519-DBBBE732A3B9}" sibTransId="{9EFAFE02-F930-42B7-B32B-5FAA26F29710}"/>
    <dgm:cxn modelId="{D6C8ABA2-6CAA-4C74-B389-76B6D79E26D9}" srcId="{7BD9227A-4D32-43A6-BE8D-EBE2D7F2954B}" destId="{ADC368A7-8937-493C-BC91-FCCC331E94FE}" srcOrd="1" destOrd="0" parTransId="{1DF7C242-9601-4A95-9739-21968F7E8428}" sibTransId="{D7A1F69F-EAC5-4981-96E7-624EED72444E}"/>
    <dgm:cxn modelId="{77A893AA-5519-4B27-B876-15809BD008C8}" srcId="{7BD9227A-4D32-43A6-BE8D-EBE2D7F2954B}" destId="{6046A021-34E1-4B30-836B-38F94EAAF8A6}" srcOrd="0" destOrd="0" parTransId="{3D8B89C1-2580-41D2-8180-7F730532B1F8}" sibTransId="{08949499-7AB2-4B6A-AB10-A41E15AE6D9B}"/>
    <dgm:cxn modelId="{631BF2FC-66D8-4E1B-B31C-E9CC48D5F19E}" srcId="{7BD9227A-4D32-43A6-BE8D-EBE2D7F2954B}" destId="{D570F65E-DDD5-444E-AD78-7E6913BFBBCE}" srcOrd="3" destOrd="0" parTransId="{AB369511-BCC0-4C63-B3A6-96823D154834}" sibTransId="{3294CD75-9548-445A-8AAA-3814156CAFF6}"/>
    <dgm:cxn modelId="{C0F60691-3C87-43E5-9D8F-BA77BDD6AC70}" type="presParOf" srcId="{329109FC-CBAC-4EE1-A5C6-844093EEFA69}" destId="{2CFBB541-7CE3-4212-8EE1-4E7E49C0BC80}" srcOrd="0" destOrd="0" presId="urn:microsoft.com/office/officeart/2005/8/layout/vList2"/>
    <dgm:cxn modelId="{761D1FDF-D61E-405B-AB44-51BFFD1FA914}" type="presParOf" srcId="{329109FC-CBAC-4EE1-A5C6-844093EEFA69}" destId="{3F40BF49-8B94-4167-8AEB-F36DF47BEB40}" srcOrd="1" destOrd="0" presId="urn:microsoft.com/office/officeart/2005/8/layout/vList2"/>
    <dgm:cxn modelId="{6211279B-7C1D-475B-A539-58EC5BA4AD04}" type="presParOf" srcId="{329109FC-CBAC-4EE1-A5C6-844093EEFA69}" destId="{88A7921F-FE2C-4DF9-80C1-CA6C0AE23D66}" srcOrd="2" destOrd="0" presId="urn:microsoft.com/office/officeart/2005/8/layout/vList2"/>
    <dgm:cxn modelId="{1AFD22F3-A548-453D-B6CE-FFC7CEEBB74D}" type="presParOf" srcId="{329109FC-CBAC-4EE1-A5C6-844093EEFA69}" destId="{237A3063-DFC6-4C53-B691-E39B3C165BC3}" srcOrd="3" destOrd="0" presId="urn:microsoft.com/office/officeart/2005/8/layout/vList2"/>
    <dgm:cxn modelId="{2FF74016-E6E9-4F89-8562-6878E7894D58}" type="presParOf" srcId="{329109FC-CBAC-4EE1-A5C6-844093EEFA69}" destId="{CD1CE61D-BAEB-488A-8FFF-0357B33224CA}" srcOrd="4" destOrd="0" presId="urn:microsoft.com/office/officeart/2005/8/layout/vList2"/>
    <dgm:cxn modelId="{7990E308-6384-4C88-B6E0-6FFC5443F665}" type="presParOf" srcId="{329109FC-CBAC-4EE1-A5C6-844093EEFA69}" destId="{8A91AB65-06FE-487D-BE88-BCD4885F9CE1}" srcOrd="5" destOrd="0" presId="urn:microsoft.com/office/officeart/2005/8/layout/vList2"/>
    <dgm:cxn modelId="{C3DCF42A-8ABA-4CA8-88A7-A86EAE5D05F0}" type="presParOf" srcId="{329109FC-CBAC-4EE1-A5C6-844093EEFA69}" destId="{22A0EA8F-8D11-4040-9226-60FF33C2237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3FA3171-873D-41D1-9352-F814ED10D6F5}" type="doc">
      <dgm:prSet loTypeId="urn:microsoft.com/office/officeart/2005/8/layout/process4" loCatId="process" qsTypeId="urn:microsoft.com/office/officeart/2005/8/quickstyle/simple1" qsCatId="simple" csTypeId="urn:microsoft.com/office/officeart/2005/8/colors/colorful1" csCatId="colorful" phldr="1"/>
      <dgm:spPr/>
      <dgm:t>
        <a:bodyPr/>
        <a:lstStyle/>
        <a:p>
          <a:endParaRPr lang="en-US"/>
        </a:p>
      </dgm:t>
    </dgm:pt>
    <dgm:pt modelId="{C193BF63-5333-46A0-A641-FFDE5D683090}">
      <dgm:prSet/>
      <dgm:spPr/>
      <dgm:t>
        <a:bodyPr/>
        <a:lstStyle/>
        <a:p>
          <a:r>
            <a:rPr lang="en-US" dirty="0">
              <a:solidFill>
                <a:schemeClr val="bg1"/>
              </a:solidFill>
            </a:rPr>
            <a:t>If any portion of the VOC does not pass, the instrument will not allow any other testing to be performed.</a:t>
          </a:r>
        </a:p>
      </dgm:t>
    </dgm:pt>
    <dgm:pt modelId="{FB660478-E549-4DEB-9AD2-81C149249DA9}" type="parTrans" cxnId="{B51C6F24-A5C9-4223-88E4-218FD0F5C25E}">
      <dgm:prSet/>
      <dgm:spPr/>
      <dgm:t>
        <a:bodyPr/>
        <a:lstStyle/>
        <a:p>
          <a:endParaRPr lang="en-US">
            <a:solidFill>
              <a:schemeClr val="bg1"/>
            </a:solidFill>
          </a:endParaRPr>
        </a:p>
      </dgm:t>
    </dgm:pt>
    <dgm:pt modelId="{C8113769-EC28-454F-9F27-1A53F35B8C83}" type="sibTrans" cxnId="{B51C6F24-A5C9-4223-88E4-218FD0F5C25E}">
      <dgm:prSet/>
      <dgm:spPr/>
      <dgm:t>
        <a:bodyPr/>
        <a:lstStyle/>
        <a:p>
          <a:endParaRPr lang="en-US">
            <a:solidFill>
              <a:schemeClr val="bg1"/>
            </a:solidFill>
          </a:endParaRPr>
        </a:p>
      </dgm:t>
    </dgm:pt>
    <dgm:pt modelId="{628906C0-5F32-45FF-AF78-30892C4B8508}">
      <dgm:prSet/>
      <dgm:spPr/>
      <dgm:t>
        <a:bodyPr/>
        <a:lstStyle/>
        <a:p>
          <a:r>
            <a:rPr lang="en-US">
              <a:solidFill>
                <a:schemeClr val="bg1"/>
              </a:solidFill>
            </a:rPr>
            <a:t>The DataMaster will only allow another VOC to be performed.</a:t>
          </a:r>
        </a:p>
      </dgm:t>
    </dgm:pt>
    <dgm:pt modelId="{FC6C398C-241D-4D83-AB20-A96188EAD3B6}" type="parTrans" cxnId="{14421664-0177-4313-9D86-8776C7400C11}">
      <dgm:prSet/>
      <dgm:spPr/>
      <dgm:t>
        <a:bodyPr/>
        <a:lstStyle/>
        <a:p>
          <a:endParaRPr lang="en-US">
            <a:solidFill>
              <a:schemeClr val="bg1"/>
            </a:solidFill>
          </a:endParaRPr>
        </a:p>
      </dgm:t>
    </dgm:pt>
    <dgm:pt modelId="{6710B541-F3FC-45A4-8270-46835EE95861}" type="sibTrans" cxnId="{14421664-0177-4313-9D86-8776C7400C11}">
      <dgm:prSet/>
      <dgm:spPr/>
      <dgm:t>
        <a:bodyPr/>
        <a:lstStyle/>
        <a:p>
          <a:endParaRPr lang="en-US">
            <a:solidFill>
              <a:schemeClr val="bg1"/>
            </a:solidFill>
          </a:endParaRPr>
        </a:p>
      </dgm:t>
    </dgm:pt>
    <dgm:pt modelId="{DD2FB196-AB75-49C1-8B86-9366EE8E27DF}" type="pres">
      <dgm:prSet presAssocID="{23FA3171-873D-41D1-9352-F814ED10D6F5}" presName="Name0" presStyleCnt="0">
        <dgm:presLayoutVars>
          <dgm:dir/>
          <dgm:animLvl val="lvl"/>
          <dgm:resizeHandles val="exact"/>
        </dgm:presLayoutVars>
      </dgm:prSet>
      <dgm:spPr/>
    </dgm:pt>
    <dgm:pt modelId="{F972043D-4114-4158-8F2C-F22C3C98DAF7}" type="pres">
      <dgm:prSet presAssocID="{628906C0-5F32-45FF-AF78-30892C4B8508}" presName="boxAndChildren" presStyleCnt="0"/>
      <dgm:spPr/>
    </dgm:pt>
    <dgm:pt modelId="{36FD71E6-7141-4E50-AB0C-E1E6CE11D1F8}" type="pres">
      <dgm:prSet presAssocID="{628906C0-5F32-45FF-AF78-30892C4B8508}" presName="parentTextBox" presStyleLbl="node1" presStyleIdx="0" presStyleCnt="2"/>
      <dgm:spPr/>
    </dgm:pt>
    <dgm:pt modelId="{03084CDD-0F32-4E59-996C-81256063BE9E}" type="pres">
      <dgm:prSet presAssocID="{C8113769-EC28-454F-9F27-1A53F35B8C83}" presName="sp" presStyleCnt="0"/>
      <dgm:spPr/>
    </dgm:pt>
    <dgm:pt modelId="{A9F0D6BE-A45B-4302-8E39-2C99D5538986}" type="pres">
      <dgm:prSet presAssocID="{C193BF63-5333-46A0-A641-FFDE5D683090}" presName="arrowAndChildren" presStyleCnt="0"/>
      <dgm:spPr/>
    </dgm:pt>
    <dgm:pt modelId="{38C8489C-146A-4E54-88C8-C1C608669AE5}" type="pres">
      <dgm:prSet presAssocID="{C193BF63-5333-46A0-A641-FFDE5D683090}" presName="parentTextArrow" presStyleLbl="node1" presStyleIdx="1" presStyleCnt="2"/>
      <dgm:spPr/>
    </dgm:pt>
  </dgm:ptLst>
  <dgm:cxnLst>
    <dgm:cxn modelId="{7CD2F506-E452-40AF-8C82-0079C5EBF6FA}" type="presOf" srcId="{C193BF63-5333-46A0-A641-FFDE5D683090}" destId="{38C8489C-146A-4E54-88C8-C1C608669AE5}" srcOrd="0" destOrd="0" presId="urn:microsoft.com/office/officeart/2005/8/layout/process4"/>
    <dgm:cxn modelId="{B51C6F24-A5C9-4223-88E4-218FD0F5C25E}" srcId="{23FA3171-873D-41D1-9352-F814ED10D6F5}" destId="{C193BF63-5333-46A0-A641-FFDE5D683090}" srcOrd="0" destOrd="0" parTransId="{FB660478-E549-4DEB-9AD2-81C149249DA9}" sibTransId="{C8113769-EC28-454F-9F27-1A53F35B8C83}"/>
    <dgm:cxn modelId="{14421664-0177-4313-9D86-8776C7400C11}" srcId="{23FA3171-873D-41D1-9352-F814ED10D6F5}" destId="{628906C0-5F32-45FF-AF78-30892C4B8508}" srcOrd="1" destOrd="0" parTransId="{FC6C398C-241D-4D83-AB20-A96188EAD3B6}" sibTransId="{6710B541-F3FC-45A4-8270-46835EE95861}"/>
    <dgm:cxn modelId="{7CA3F3E7-6F73-49C5-8732-6169EFAE83FB}" type="presOf" srcId="{628906C0-5F32-45FF-AF78-30892C4B8508}" destId="{36FD71E6-7141-4E50-AB0C-E1E6CE11D1F8}" srcOrd="0" destOrd="0" presId="urn:microsoft.com/office/officeart/2005/8/layout/process4"/>
    <dgm:cxn modelId="{82BD6BED-8BEE-438B-94D1-A5EB75320CF4}" type="presOf" srcId="{23FA3171-873D-41D1-9352-F814ED10D6F5}" destId="{DD2FB196-AB75-49C1-8B86-9366EE8E27DF}" srcOrd="0" destOrd="0" presId="urn:microsoft.com/office/officeart/2005/8/layout/process4"/>
    <dgm:cxn modelId="{0D0A4D3A-BC32-44C1-B518-7753A1847C80}" type="presParOf" srcId="{DD2FB196-AB75-49C1-8B86-9366EE8E27DF}" destId="{F972043D-4114-4158-8F2C-F22C3C98DAF7}" srcOrd="0" destOrd="0" presId="urn:microsoft.com/office/officeart/2005/8/layout/process4"/>
    <dgm:cxn modelId="{E71B4E44-D92E-4145-958A-9E98FDB5613A}" type="presParOf" srcId="{F972043D-4114-4158-8F2C-F22C3C98DAF7}" destId="{36FD71E6-7141-4E50-AB0C-E1E6CE11D1F8}" srcOrd="0" destOrd="0" presId="urn:microsoft.com/office/officeart/2005/8/layout/process4"/>
    <dgm:cxn modelId="{9CB6D122-DA49-4587-85D0-A34CB213B980}" type="presParOf" srcId="{DD2FB196-AB75-49C1-8B86-9366EE8E27DF}" destId="{03084CDD-0F32-4E59-996C-81256063BE9E}" srcOrd="1" destOrd="0" presId="urn:microsoft.com/office/officeart/2005/8/layout/process4"/>
    <dgm:cxn modelId="{20F1334D-704D-45CE-94E1-09B023FE2D27}" type="presParOf" srcId="{DD2FB196-AB75-49C1-8B86-9366EE8E27DF}" destId="{A9F0D6BE-A45B-4302-8E39-2C99D5538986}" srcOrd="2" destOrd="0" presId="urn:microsoft.com/office/officeart/2005/8/layout/process4"/>
    <dgm:cxn modelId="{A7CE9C69-2B71-4BC2-A6C5-74D6539D050F}" type="presParOf" srcId="{A9F0D6BE-A45B-4302-8E39-2C99D5538986}" destId="{38C8489C-146A-4E54-88C8-C1C608669A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ACCA6E2-8232-4CD9-A55C-84A9A268F1F9}"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5652C93D-9FAD-4387-831F-C08A18AEA488}">
      <dgm:prSet/>
      <dgm:spPr/>
      <dgm:t>
        <a:bodyPr/>
        <a:lstStyle/>
        <a:p>
          <a:r>
            <a:rPr lang="en-US" dirty="0"/>
            <a:t>Instrument Calibration is the process that the Breath Alcohol discipline uses to demonstrate that the individual breath instrument is working properly.</a:t>
          </a:r>
        </a:p>
      </dgm:t>
    </dgm:pt>
    <dgm:pt modelId="{632A9A4C-A578-4762-8C8B-82164850F51A}" type="parTrans" cxnId="{E014E8F8-E4B1-4405-9F5C-9890473E205B}">
      <dgm:prSet/>
      <dgm:spPr/>
      <dgm:t>
        <a:bodyPr/>
        <a:lstStyle/>
        <a:p>
          <a:endParaRPr lang="en-US"/>
        </a:p>
      </dgm:t>
    </dgm:pt>
    <dgm:pt modelId="{B67C9F99-DC82-47AE-BCD9-156C8019D3A5}" type="sibTrans" cxnId="{E014E8F8-E4B1-4405-9F5C-9890473E205B}">
      <dgm:prSet/>
      <dgm:spPr/>
      <dgm:t>
        <a:bodyPr/>
        <a:lstStyle/>
        <a:p>
          <a:endParaRPr lang="en-US"/>
        </a:p>
      </dgm:t>
    </dgm:pt>
    <dgm:pt modelId="{F2B14341-06EA-4B61-86FA-63B144DF1B2C}">
      <dgm:prSet/>
      <dgm:spPr/>
      <dgm:t>
        <a:bodyPr/>
        <a:lstStyle/>
        <a:p>
          <a:r>
            <a:rPr lang="en-US" dirty="0"/>
            <a:t>The DataMaster DMT Calibration process includes voltage checks, linearity testing, functional tests for triggering status messages, minimum volume determination, and a non-drinking subject test. </a:t>
          </a:r>
        </a:p>
      </dgm:t>
    </dgm:pt>
    <dgm:pt modelId="{A75BB909-0142-4E26-A0A9-93807E7A830E}" type="parTrans" cxnId="{818E5CCB-27C0-4439-A5BA-F4F45DF7882D}">
      <dgm:prSet/>
      <dgm:spPr/>
      <dgm:t>
        <a:bodyPr/>
        <a:lstStyle/>
        <a:p>
          <a:endParaRPr lang="en-US"/>
        </a:p>
      </dgm:t>
    </dgm:pt>
    <dgm:pt modelId="{1C8AFDBD-3970-43F0-BE4F-09EB9ACCC4F3}" type="sibTrans" cxnId="{818E5CCB-27C0-4439-A5BA-F4F45DF7882D}">
      <dgm:prSet/>
      <dgm:spPr/>
      <dgm:t>
        <a:bodyPr/>
        <a:lstStyle/>
        <a:p>
          <a:endParaRPr lang="en-US"/>
        </a:p>
      </dgm:t>
    </dgm:pt>
    <dgm:pt modelId="{346F7D96-D475-4B4C-A1C2-51D3C29498E3}" type="pres">
      <dgm:prSet presAssocID="{6ACCA6E2-8232-4CD9-A55C-84A9A268F1F9}" presName="vert0" presStyleCnt="0">
        <dgm:presLayoutVars>
          <dgm:dir/>
          <dgm:animOne val="branch"/>
          <dgm:animLvl val="lvl"/>
        </dgm:presLayoutVars>
      </dgm:prSet>
      <dgm:spPr/>
    </dgm:pt>
    <dgm:pt modelId="{DABC07B4-416A-4A6C-B8DA-D1F1482B76E8}" type="pres">
      <dgm:prSet presAssocID="{5652C93D-9FAD-4387-831F-C08A18AEA488}" presName="thickLine" presStyleLbl="alignNode1" presStyleIdx="0" presStyleCnt="2"/>
      <dgm:spPr/>
    </dgm:pt>
    <dgm:pt modelId="{A5B679E6-E8C8-42EC-8125-401FC6465D29}" type="pres">
      <dgm:prSet presAssocID="{5652C93D-9FAD-4387-831F-C08A18AEA488}" presName="horz1" presStyleCnt="0"/>
      <dgm:spPr/>
    </dgm:pt>
    <dgm:pt modelId="{7478C491-EBA5-4820-A9DE-B749CEFE19C2}" type="pres">
      <dgm:prSet presAssocID="{5652C93D-9FAD-4387-831F-C08A18AEA488}" presName="tx1" presStyleLbl="revTx" presStyleIdx="0" presStyleCnt="2"/>
      <dgm:spPr/>
    </dgm:pt>
    <dgm:pt modelId="{81398565-6CD2-402D-86E7-E6308F23A971}" type="pres">
      <dgm:prSet presAssocID="{5652C93D-9FAD-4387-831F-C08A18AEA488}" presName="vert1" presStyleCnt="0"/>
      <dgm:spPr/>
    </dgm:pt>
    <dgm:pt modelId="{FA02F1C8-C3CE-4398-AB82-1675D2CD4191}" type="pres">
      <dgm:prSet presAssocID="{F2B14341-06EA-4B61-86FA-63B144DF1B2C}" presName="thickLine" presStyleLbl="alignNode1" presStyleIdx="1" presStyleCnt="2"/>
      <dgm:spPr/>
    </dgm:pt>
    <dgm:pt modelId="{A4253683-C197-4E6B-B21D-C9706AB1E778}" type="pres">
      <dgm:prSet presAssocID="{F2B14341-06EA-4B61-86FA-63B144DF1B2C}" presName="horz1" presStyleCnt="0"/>
      <dgm:spPr/>
    </dgm:pt>
    <dgm:pt modelId="{3EC07AFB-0EEE-4D97-970B-4D1C8263F934}" type="pres">
      <dgm:prSet presAssocID="{F2B14341-06EA-4B61-86FA-63B144DF1B2C}" presName="tx1" presStyleLbl="revTx" presStyleIdx="1" presStyleCnt="2"/>
      <dgm:spPr/>
    </dgm:pt>
    <dgm:pt modelId="{CC6D1120-B15D-43D5-AB64-64ED8B0A247C}" type="pres">
      <dgm:prSet presAssocID="{F2B14341-06EA-4B61-86FA-63B144DF1B2C}" presName="vert1" presStyleCnt="0"/>
      <dgm:spPr/>
    </dgm:pt>
  </dgm:ptLst>
  <dgm:cxnLst>
    <dgm:cxn modelId="{78065290-F7EF-4F96-8399-D8AD113E4E60}" type="presOf" srcId="{6ACCA6E2-8232-4CD9-A55C-84A9A268F1F9}" destId="{346F7D96-D475-4B4C-A1C2-51D3C29498E3}" srcOrd="0" destOrd="0" presId="urn:microsoft.com/office/officeart/2008/layout/LinedList"/>
    <dgm:cxn modelId="{35035CB6-C196-48DF-9F2D-6D833C78FAEC}" type="presOf" srcId="{F2B14341-06EA-4B61-86FA-63B144DF1B2C}" destId="{3EC07AFB-0EEE-4D97-970B-4D1C8263F934}" srcOrd="0" destOrd="0" presId="urn:microsoft.com/office/officeart/2008/layout/LinedList"/>
    <dgm:cxn modelId="{818E5CCB-27C0-4439-A5BA-F4F45DF7882D}" srcId="{6ACCA6E2-8232-4CD9-A55C-84A9A268F1F9}" destId="{F2B14341-06EA-4B61-86FA-63B144DF1B2C}" srcOrd="1" destOrd="0" parTransId="{A75BB909-0142-4E26-A0A9-93807E7A830E}" sibTransId="{1C8AFDBD-3970-43F0-BE4F-09EB9ACCC4F3}"/>
    <dgm:cxn modelId="{609E15DC-C380-48BD-8560-46EEC32F9E93}" type="presOf" srcId="{5652C93D-9FAD-4387-831F-C08A18AEA488}" destId="{7478C491-EBA5-4820-A9DE-B749CEFE19C2}" srcOrd="0" destOrd="0" presId="urn:microsoft.com/office/officeart/2008/layout/LinedList"/>
    <dgm:cxn modelId="{E014E8F8-E4B1-4405-9F5C-9890473E205B}" srcId="{6ACCA6E2-8232-4CD9-A55C-84A9A268F1F9}" destId="{5652C93D-9FAD-4387-831F-C08A18AEA488}" srcOrd="0" destOrd="0" parTransId="{632A9A4C-A578-4762-8C8B-82164850F51A}" sibTransId="{B67C9F99-DC82-47AE-BCD9-156C8019D3A5}"/>
    <dgm:cxn modelId="{7BB2F6D7-F34A-4BCA-84EE-883F41F0266B}" type="presParOf" srcId="{346F7D96-D475-4B4C-A1C2-51D3C29498E3}" destId="{DABC07B4-416A-4A6C-B8DA-D1F1482B76E8}" srcOrd="0" destOrd="0" presId="urn:microsoft.com/office/officeart/2008/layout/LinedList"/>
    <dgm:cxn modelId="{0797E5A9-51F8-41CA-8E2B-2D8E33381210}" type="presParOf" srcId="{346F7D96-D475-4B4C-A1C2-51D3C29498E3}" destId="{A5B679E6-E8C8-42EC-8125-401FC6465D29}" srcOrd="1" destOrd="0" presId="urn:microsoft.com/office/officeart/2008/layout/LinedList"/>
    <dgm:cxn modelId="{32F2A078-18BF-4B55-8C06-EEE902D0DAE5}" type="presParOf" srcId="{A5B679E6-E8C8-42EC-8125-401FC6465D29}" destId="{7478C491-EBA5-4820-A9DE-B749CEFE19C2}" srcOrd="0" destOrd="0" presId="urn:microsoft.com/office/officeart/2008/layout/LinedList"/>
    <dgm:cxn modelId="{57F74AA8-8F38-4302-AB7A-424069E7B204}" type="presParOf" srcId="{A5B679E6-E8C8-42EC-8125-401FC6465D29}" destId="{81398565-6CD2-402D-86E7-E6308F23A971}" srcOrd="1" destOrd="0" presId="urn:microsoft.com/office/officeart/2008/layout/LinedList"/>
    <dgm:cxn modelId="{03DAC936-92D0-4A8C-92F6-9903640773D9}" type="presParOf" srcId="{346F7D96-D475-4B4C-A1C2-51D3C29498E3}" destId="{FA02F1C8-C3CE-4398-AB82-1675D2CD4191}" srcOrd="2" destOrd="0" presId="urn:microsoft.com/office/officeart/2008/layout/LinedList"/>
    <dgm:cxn modelId="{284CF411-C8BE-44D2-A9A9-B095402E6400}" type="presParOf" srcId="{346F7D96-D475-4B4C-A1C2-51D3C29498E3}" destId="{A4253683-C197-4E6B-B21D-C9706AB1E778}" srcOrd="3" destOrd="0" presId="urn:microsoft.com/office/officeart/2008/layout/LinedList"/>
    <dgm:cxn modelId="{82433E2B-9FA7-463B-BAB5-FAD02529D2F7}" type="presParOf" srcId="{A4253683-C197-4E6B-B21D-C9706AB1E778}" destId="{3EC07AFB-0EEE-4D97-970B-4D1C8263F934}" srcOrd="0" destOrd="0" presId="urn:microsoft.com/office/officeart/2008/layout/LinedList"/>
    <dgm:cxn modelId="{02945458-D270-448C-93E6-C1AD72E73AE0}" type="presParOf" srcId="{A4253683-C197-4E6B-B21D-C9706AB1E778}" destId="{CC6D1120-B15D-43D5-AB64-64ED8B0A247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2B9154-ADA1-42B1-A908-0E44D5CB382D}"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1494CEC9-0AA5-4F84-BA46-39229F4B71D3}">
      <dgm:prSet/>
      <dgm:spPr/>
      <dgm:t>
        <a:bodyPr/>
        <a:lstStyle/>
        <a:p>
          <a:r>
            <a:rPr lang="en-US"/>
            <a:t>Voltages and temperatures of the instrument are checked to ensure they fall within the approved ranges. </a:t>
          </a:r>
        </a:p>
      </dgm:t>
    </dgm:pt>
    <dgm:pt modelId="{41498706-FA01-47F1-B44D-A2D807BE98AC}" type="parTrans" cxnId="{2C92450F-B476-400D-88F1-E81675035945}">
      <dgm:prSet/>
      <dgm:spPr/>
      <dgm:t>
        <a:bodyPr/>
        <a:lstStyle/>
        <a:p>
          <a:endParaRPr lang="en-US"/>
        </a:p>
      </dgm:t>
    </dgm:pt>
    <dgm:pt modelId="{A79F7BC6-4996-4381-9889-07492B77DA6B}" type="sibTrans" cxnId="{2C92450F-B476-400D-88F1-E81675035945}">
      <dgm:prSet/>
      <dgm:spPr/>
      <dgm:t>
        <a:bodyPr/>
        <a:lstStyle/>
        <a:p>
          <a:endParaRPr lang="en-US"/>
        </a:p>
      </dgm:t>
    </dgm:pt>
    <dgm:pt modelId="{F92FEC6F-DDFA-49E0-BF7D-38CD929C63AA}">
      <dgm:prSet/>
      <dgm:spPr/>
      <dgm:t>
        <a:bodyPr/>
        <a:lstStyle/>
        <a:p>
          <a:r>
            <a:rPr lang="en-US"/>
            <a:t>Result will read “PASSED”. </a:t>
          </a:r>
        </a:p>
      </dgm:t>
    </dgm:pt>
    <dgm:pt modelId="{179ED291-13EF-4F28-896F-2302070CD9EA}" type="parTrans" cxnId="{F5CD9CDA-DAE0-439A-89CB-65FC3F0690DC}">
      <dgm:prSet/>
      <dgm:spPr/>
      <dgm:t>
        <a:bodyPr/>
        <a:lstStyle/>
        <a:p>
          <a:endParaRPr lang="en-US"/>
        </a:p>
      </dgm:t>
    </dgm:pt>
    <dgm:pt modelId="{02ACDDDC-923D-4206-8FF3-0EF107826334}" type="sibTrans" cxnId="{F5CD9CDA-DAE0-439A-89CB-65FC3F0690DC}">
      <dgm:prSet/>
      <dgm:spPr/>
      <dgm:t>
        <a:bodyPr/>
        <a:lstStyle/>
        <a:p>
          <a:endParaRPr lang="en-US"/>
        </a:p>
      </dgm:t>
    </dgm:pt>
    <dgm:pt modelId="{E7E915EF-FCDC-4006-906F-BE22E0B49066}">
      <dgm:prSet/>
      <dgm:spPr/>
      <dgm:t>
        <a:bodyPr/>
        <a:lstStyle/>
        <a:p>
          <a:r>
            <a:rPr lang="en-US"/>
            <a:t>Subject test will stop if this does not pass.</a:t>
          </a:r>
        </a:p>
      </dgm:t>
    </dgm:pt>
    <dgm:pt modelId="{89F6576C-E22E-4648-9C0D-50B0A009D9BF}" type="parTrans" cxnId="{84B01488-9C9A-4F8C-8489-04341885A4D7}">
      <dgm:prSet/>
      <dgm:spPr/>
      <dgm:t>
        <a:bodyPr/>
        <a:lstStyle/>
        <a:p>
          <a:endParaRPr lang="en-US"/>
        </a:p>
      </dgm:t>
    </dgm:pt>
    <dgm:pt modelId="{D99003EF-7A31-47B4-BE5A-80531ECCCC8D}" type="sibTrans" cxnId="{84B01488-9C9A-4F8C-8489-04341885A4D7}">
      <dgm:prSet/>
      <dgm:spPr/>
      <dgm:t>
        <a:bodyPr/>
        <a:lstStyle/>
        <a:p>
          <a:endParaRPr lang="en-US"/>
        </a:p>
      </dgm:t>
    </dgm:pt>
    <dgm:pt modelId="{CCB7E51A-8926-4EAD-A46B-35BE04FD9D98}" type="pres">
      <dgm:prSet presAssocID="{3C2B9154-ADA1-42B1-A908-0E44D5CB382D}" presName="linear" presStyleCnt="0">
        <dgm:presLayoutVars>
          <dgm:animLvl val="lvl"/>
          <dgm:resizeHandles val="exact"/>
        </dgm:presLayoutVars>
      </dgm:prSet>
      <dgm:spPr/>
    </dgm:pt>
    <dgm:pt modelId="{18ED37D6-26B0-4F26-A9AA-E45EC35C6EF7}" type="pres">
      <dgm:prSet presAssocID="{1494CEC9-0AA5-4F84-BA46-39229F4B71D3}" presName="parentText" presStyleLbl="node1" presStyleIdx="0" presStyleCnt="3">
        <dgm:presLayoutVars>
          <dgm:chMax val="0"/>
          <dgm:bulletEnabled val="1"/>
        </dgm:presLayoutVars>
      </dgm:prSet>
      <dgm:spPr/>
    </dgm:pt>
    <dgm:pt modelId="{1801B440-07D7-4D18-90E8-A66EC17E42DE}" type="pres">
      <dgm:prSet presAssocID="{A79F7BC6-4996-4381-9889-07492B77DA6B}" presName="spacer" presStyleCnt="0"/>
      <dgm:spPr/>
    </dgm:pt>
    <dgm:pt modelId="{3467FE14-498C-4F30-B99A-CD9425ACC401}" type="pres">
      <dgm:prSet presAssocID="{F92FEC6F-DDFA-49E0-BF7D-38CD929C63AA}" presName="parentText" presStyleLbl="node1" presStyleIdx="1" presStyleCnt="3">
        <dgm:presLayoutVars>
          <dgm:chMax val="0"/>
          <dgm:bulletEnabled val="1"/>
        </dgm:presLayoutVars>
      </dgm:prSet>
      <dgm:spPr/>
    </dgm:pt>
    <dgm:pt modelId="{B2E98CCE-497A-4E6D-9E1B-30336A6EF8AC}" type="pres">
      <dgm:prSet presAssocID="{02ACDDDC-923D-4206-8FF3-0EF107826334}" presName="spacer" presStyleCnt="0"/>
      <dgm:spPr/>
    </dgm:pt>
    <dgm:pt modelId="{B6158F26-1D89-4C38-8E40-49EAD14C07CB}" type="pres">
      <dgm:prSet presAssocID="{E7E915EF-FCDC-4006-906F-BE22E0B49066}" presName="parentText" presStyleLbl="node1" presStyleIdx="2" presStyleCnt="3">
        <dgm:presLayoutVars>
          <dgm:chMax val="0"/>
          <dgm:bulletEnabled val="1"/>
        </dgm:presLayoutVars>
      </dgm:prSet>
      <dgm:spPr/>
    </dgm:pt>
  </dgm:ptLst>
  <dgm:cxnLst>
    <dgm:cxn modelId="{2C92450F-B476-400D-88F1-E81675035945}" srcId="{3C2B9154-ADA1-42B1-A908-0E44D5CB382D}" destId="{1494CEC9-0AA5-4F84-BA46-39229F4B71D3}" srcOrd="0" destOrd="0" parTransId="{41498706-FA01-47F1-B44D-A2D807BE98AC}" sibTransId="{A79F7BC6-4996-4381-9889-07492B77DA6B}"/>
    <dgm:cxn modelId="{28912922-19B5-49B7-9C7B-6441C3348F04}" type="presOf" srcId="{3C2B9154-ADA1-42B1-A908-0E44D5CB382D}" destId="{CCB7E51A-8926-4EAD-A46B-35BE04FD9D98}" srcOrd="0" destOrd="0" presId="urn:microsoft.com/office/officeart/2005/8/layout/vList2"/>
    <dgm:cxn modelId="{2D74C25B-EF59-480B-8653-20CF3DD141C3}" type="presOf" srcId="{F92FEC6F-DDFA-49E0-BF7D-38CD929C63AA}" destId="{3467FE14-498C-4F30-B99A-CD9425ACC401}" srcOrd="0" destOrd="0" presId="urn:microsoft.com/office/officeart/2005/8/layout/vList2"/>
    <dgm:cxn modelId="{BE462148-8487-40E9-B188-1BFFD0398743}" type="presOf" srcId="{1494CEC9-0AA5-4F84-BA46-39229F4B71D3}" destId="{18ED37D6-26B0-4F26-A9AA-E45EC35C6EF7}" srcOrd="0" destOrd="0" presId="urn:microsoft.com/office/officeart/2005/8/layout/vList2"/>
    <dgm:cxn modelId="{84B01488-9C9A-4F8C-8489-04341885A4D7}" srcId="{3C2B9154-ADA1-42B1-A908-0E44D5CB382D}" destId="{E7E915EF-FCDC-4006-906F-BE22E0B49066}" srcOrd="2" destOrd="0" parTransId="{89F6576C-E22E-4648-9C0D-50B0A009D9BF}" sibTransId="{D99003EF-7A31-47B4-BE5A-80531ECCCC8D}"/>
    <dgm:cxn modelId="{F5CD9CDA-DAE0-439A-89CB-65FC3F0690DC}" srcId="{3C2B9154-ADA1-42B1-A908-0E44D5CB382D}" destId="{F92FEC6F-DDFA-49E0-BF7D-38CD929C63AA}" srcOrd="1" destOrd="0" parTransId="{179ED291-13EF-4F28-896F-2302070CD9EA}" sibTransId="{02ACDDDC-923D-4206-8FF3-0EF107826334}"/>
    <dgm:cxn modelId="{B44D50E3-6D52-44A7-AF58-748D2276F696}" type="presOf" srcId="{E7E915EF-FCDC-4006-906F-BE22E0B49066}" destId="{B6158F26-1D89-4C38-8E40-49EAD14C07CB}" srcOrd="0" destOrd="0" presId="urn:microsoft.com/office/officeart/2005/8/layout/vList2"/>
    <dgm:cxn modelId="{99624AAE-1638-4654-9452-A9291F1E0E81}" type="presParOf" srcId="{CCB7E51A-8926-4EAD-A46B-35BE04FD9D98}" destId="{18ED37D6-26B0-4F26-A9AA-E45EC35C6EF7}" srcOrd="0" destOrd="0" presId="urn:microsoft.com/office/officeart/2005/8/layout/vList2"/>
    <dgm:cxn modelId="{DBF7462C-9BDE-4EBF-B757-E72B9F960630}" type="presParOf" srcId="{CCB7E51A-8926-4EAD-A46B-35BE04FD9D98}" destId="{1801B440-07D7-4D18-90E8-A66EC17E42DE}" srcOrd="1" destOrd="0" presId="urn:microsoft.com/office/officeart/2005/8/layout/vList2"/>
    <dgm:cxn modelId="{4159268F-5B03-4BE9-8D94-80BFBA4ACBEE}" type="presParOf" srcId="{CCB7E51A-8926-4EAD-A46B-35BE04FD9D98}" destId="{3467FE14-498C-4F30-B99A-CD9425ACC401}" srcOrd="2" destOrd="0" presId="urn:microsoft.com/office/officeart/2005/8/layout/vList2"/>
    <dgm:cxn modelId="{5EECB660-7087-4A80-B92E-0150C248FCB6}" type="presParOf" srcId="{CCB7E51A-8926-4EAD-A46B-35BE04FD9D98}" destId="{B2E98CCE-497A-4E6D-9E1B-30336A6EF8AC}" srcOrd="3" destOrd="0" presId="urn:microsoft.com/office/officeart/2005/8/layout/vList2"/>
    <dgm:cxn modelId="{3137CD90-C738-480F-8942-F79A8DEA1E3A}" type="presParOf" srcId="{CCB7E51A-8926-4EAD-A46B-35BE04FD9D98}" destId="{B6158F26-1D89-4C38-8E40-49EAD14C07CB}"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ED3020-735F-4D04-8E3E-2E9551E08EA9}"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44F86B6D-1356-4B5B-B2CD-7EF3F5F899F6}">
      <dgm:prSet custT="1"/>
      <dgm:spPr/>
      <dgm:t>
        <a:bodyPr/>
        <a:lstStyle/>
        <a:p>
          <a:pPr algn="l"/>
          <a:r>
            <a:rPr lang="en-US" sz="2400" dirty="0"/>
            <a:t>A measurement is taken after the AMBIENT ZEROING phase of the operation. This ensures the sample chamber is clear before the subject sample can enter. </a:t>
          </a:r>
        </a:p>
      </dgm:t>
    </dgm:pt>
    <dgm:pt modelId="{BD87935D-D8CC-4E21-A4C6-426EF1E0FFFF}" type="parTrans" cxnId="{8E79F398-D17F-4CEE-B18A-96CC361D6523}">
      <dgm:prSet/>
      <dgm:spPr/>
      <dgm:t>
        <a:bodyPr/>
        <a:lstStyle/>
        <a:p>
          <a:pPr algn="l"/>
          <a:endParaRPr lang="en-US" sz="2000"/>
        </a:p>
      </dgm:t>
    </dgm:pt>
    <dgm:pt modelId="{EC3A4649-6F71-433B-BD44-E78876127E03}" type="sibTrans" cxnId="{8E79F398-D17F-4CEE-B18A-96CC361D6523}">
      <dgm:prSet/>
      <dgm:spPr/>
      <dgm:t>
        <a:bodyPr/>
        <a:lstStyle/>
        <a:p>
          <a:pPr algn="l"/>
          <a:endParaRPr lang="en-US" sz="2000"/>
        </a:p>
      </dgm:t>
    </dgm:pt>
    <dgm:pt modelId="{D1502BCA-6F83-4173-ADE8-CF872988AA40}">
      <dgm:prSet custT="1"/>
      <dgm:spPr/>
      <dgm:t>
        <a:bodyPr/>
        <a:lstStyle/>
        <a:p>
          <a:pPr algn="l"/>
          <a:r>
            <a:rPr lang="en-US" sz="2400" dirty="0"/>
            <a:t>Must read “0.000” or the subject test will stop automatically.</a:t>
          </a:r>
        </a:p>
      </dgm:t>
    </dgm:pt>
    <dgm:pt modelId="{B59DA24B-6777-4229-A515-EF0139E32F70}" type="parTrans" cxnId="{F229A672-F7EB-4B5D-B826-0A631AC2B01E}">
      <dgm:prSet/>
      <dgm:spPr/>
      <dgm:t>
        <a:bodyPr/>
        <a:lstStyle/>
        <a:p>
          <a:pPr algn="l"/>
          <a:endParaRPr lang="en-US" sz="2000"/>
        </a:p>
      </dgm:t>
    </dgm:pt>
    <dgm:pt modelId="{53DD6548-C9F7-4FF0-8DC8-66F2ED74CFC9}" type="sibTrans" cxnId="{F229A672-F7EB-4B5D-B826-0A631AC2B01E}">
      <dgm:prSet/>
      <dgm:spPr/>
      <dgm:t>
        <a:bodyPr/>
        <a:lstStyle/>
        <a:p>
          <a:pPr algn="l"/>
          <a:endParaRPr lang="en-US" sz="2000"/>
        </a:p>
      </dgm:t>
    </dgm:pt>
    <dgm:pt modelId="{A73FD97F-B782-43F9-8B10-EED3902A7726}">
      <dgm:prSet custT="1"/>
      <dgm:spPr/>
      <dgm:t>
        <a:bodyPr/>
        <a:lstStyle/>
        <a:p>
          <a:pPr algn="l"/>
          <a:r>
            <a:rPr lang="en-US" sz="2400" dirty="0"/>
            <a:t>Occurs another 3 times during the subject test sequence.</a:t>
          </a:r>
        </a:p>
      </dgm:t>
    </dgm:pt>
    <dgm:pt modelId="{05DE128C-279D-42BE-96E0-FAAD0D289451}" type="parTrans" cxnId="{D369552A-68C2-460E-8B2B-2264671232D4}">
      <dgm:prSet/>
      <dgm:spPr/>
      <dgm:t>
        <a:bodyPr/>
        <a:lstStyle/>
        <a:p>
          <a:pPr algn="l"/>
          <a:endParaRPr lang="en-US" sz="2000"/>
        </a:p>
      </dgm:t>
    </dgm:pt>
    <dgm:pt modelId="{D3476F0D-FED1-4551-8FC3-91EA963A1AFD}" type="sibTrans" cxnId="{D369552A-68C2-460E-8B2B-2264671232D4}">
      <dgm:prSet/>
      <dgm:spPr/>
      <dgm:t>
        <a:bodyPr/>
        <a:lstStyle/>
        <a:p>
          <a:pPr algn="l"/>
          <a:endParaRPr lang="en-US" sz="2000"/>
        </a:p>
      </dgm:t>
    </dgm:pt>
    <dgm:pt modelId="{08074473-8040-4BDB-8D9D-1F15076A7BE9}" type="pres">
      <dgm:prSet presAssocID="{E1ED3020-735F-4D04-8E3E-2E9551E08EA9}" presName="vert0" presStyleCnt="0">
        <dgm:presLayoutVars>
          <dgm:dir/>
          <dgm:animOne val="branch"/>
          <dgm:animLvl val="lvl"/>
        </dgm:presLayoutVars>
      </dgm:prSet>
      <dgm:spPr/>
    </dgm:pt>
    <dgm:pt modelId="{6AA3EAD0-49E0-4C90-BB22-47278D8BC626}" type="pres">
      <dgm:prSet presAssocID="{44F86B6D-1356-4B5B-B2CD-7EF3F5F899F6}" presName="thickLine" presStyleLbl="alignNode1" presStyleIdx="0" presStyleCnt="3"/>
      <dgm:spPr/>
    </dgm:pt>
    <dgm:pt modelId="{316ED7C4-3A73-449F-8695-D77D26222F88}" type="pres">
      <dgm:prSet presAssocID="{44F86B6D-1356-4B5B-B2CD-7EF3F5F899F6}" presName="horz1" presStyleCnt="0"/>
      <dgm:spPr/>
    </dgm:pt>
    <dgm:pt modelId="{8A42B151-992E-41D1-ADD7-AE2A37B8022D}" type="pres">
      <dgm:prSet presAssocID="{44F86B6D-1356-4B5B-B2CD-7EF3F5F899F6}" presName="tx1" presStyleLbl="revTx" presStyleIdx="0" presStyleCnt="3"/>
      <dgm:spPr/>
    </dgm:pt>
    <dgm:pt modelId="{81488000-247F-4927-88E0-83DC166313B6}" type="pres">
      <dgm:prSet presAssocID="{44F86B6D-1356-4B5B-B2CD-7EF3F5F899F6}" presName="vert1" presStyleCnt="0"/>
      <dgm:spPr/>
    </dgm:pt>
    <dgm:pt modelId="{AB5F4655-4856-4B41-8796-CE6AE1BD8DE3}" type="pres">
      <dgm:prSet presAssocID="{D1502BCA-6F83-4173-ADE8-CF872988AA40}" presName="thickLine" presStyleLbl="alignNode1" presStyleIdx="1" presStyleCnt="3"/>
      <dgm:spPr/>
    </dgm:pt>
    <dgm:pt modelId="{7E88D352-2C5F-4DD3-ABAC-F59F644CA939}" type="pres">
      <dgm:prSet presAssocID="{D1502BCA-6F83-4173-ADE8-CF872988AA40}" presName="horz1" presStyleCnt="0"/>
      <dgm:spPr/>
    </dgm:pt>
    <dgm:pt modelId="{FD5DF7A2-CC68-4ECC-9217-A270585F0A01}" type="pres">
      <dgm:prSet presAssocID="{D1502BCA-6F83-4173-ADE8-CF872988AA40}" presName="tx1" presStyleLbl="revTx" presStyleIdx="1" presStyleCnt="3"/>
      <dgm:spPr/>
    </dgm:pt>
    <dgm:pt modelId="{FF39D0C7-7ED3-4D24-A374-FC4831D55C9A}" type="pres">
      <dgm:prSet presAssocID="{D1502BCA-6F83-4173-ADE8-CF872988AA40}" presName="vert1" presStyleCnt="0"/>
      <dgm:spPr/>
    </dgm:pt>
    <dgm:pt modelId="{84B45D44-D3C2-4B95-AF36-A20A22B7BC2A}" type="pres">
      <dgm:prSet presAssocID="{A73FD97F-B782-43F9-8B10-EED3902A7726}" presName="thickLine" presStyleLbl="alignNode1" presStyleIdx="2" presStyleCnt="3"/>
      <dgm:spPr/>
    </dgm:pt>
    <dgm:pt modelId="{3D849280-5694-4C64-8283-468A6CF0D5D1}" type="pres">
      <dgm:prSet presAssocID="{A73FD97F-B782-43F9-8B10-EED3902A7726}" presName="horz1" presStyleCnt="0"/>
      <dgm:spPr/>
    </dgm:pt>
    <dgm:pt modelId="{0339832A-25B4-4DFA-9BFE-7D3FE4820C01}" type="pres">
      <dgm:prSet presAssocID="{A73FD97F-B782-43F9-8B10-EED3902A7726}" presName="tx1" presStyleLbl="revTx" presStyleIdx="2" presStyleCnt="3"/>
      <dgm:spPr/>
    </dgm:pt>
    <dgm:pt modelId="{D66BC749-2FB7-48B0-A838-55EDF5EA4E64}" type="pres">
      <dgm:prSet presAssocID="{A73FD97F-B782-43F9-8B10-EED3902A7726}" presName="vert1" presStyleCnt="0"/>
      <dgm:spPr/>
    </dgm:pt>
  </dgm:ptLst>
  <dgm:cxnLst>
    <dgm:cxn modelId="{D369552A-68C2-460E-8B2B-2264671232D4}" srcId="{E1ED3020-735F-4D04-8E3E-2E9551E08EA9}" destId="{A73FD97F-B782-43F9-8B10-EED3902A7726}" srcOrd="2" destOrd="0" parTransId="{05DE128C-279D-42BE-96E0-FAAD0D289451}" sibTransId="{D3476F0D-FED1-4551-8FC3-91EA963A1AFD}"/>
    <dgm:cxn modelId="{1A033866-E57B-4EF9-840D-D4A7E659EEA0}" type="presOf" srcId="{D1502BCA-6F83-4173-ADE8-CF872988AA40}" destId="{FD5DF7A2-CC68-4ECC-9217-A270585F0A01}" srcOrd="0" destOrd="0" presId="urn:microsoft.com/office/officeart/2008/layout/LinedList"/>
    <dgm:cxn modelId="{D9A34869-FABD-4233-9CF3-EB436FA1492D}" type="presOf" srcId="{A73FD97F-B782-43F9-8B10-EED3902A7726}" destId="{0339832A-25B4-4DFA-9BFE-7D3FE4820C01}" srcOrd="0" destOrd="0" presId="urn:microsoft.com/office/officeart/2008/layout/LinedList"/>
    <dgm:cxn modelId="{F229A672-F7EB-4B5D-B826-0A631AC2B01E}" srcId="{E1ED3020-735F-4D04-8E3E-2E9551E08EA9}" destId="{D1502BCA-6F83-4173-ADE8-CF872988AA40}" srcOrd="1" destOrd="0" parTransId="{B59DA24B-6777-4229-A515-EF0139E32F70}" sibTransId="{53DD6548-C9F7-4FF0-8DC8-66F2ED74CFC9}"/>
    <dgm:cxn modelId="{8E79F398-D17F-4CEE-B18A-96CC361D6523}" srcId="{E1ED3020-735F-4D04-8E3E-2E9551E08EA9}" destId="{44F86B6D-1356-4B5B-B2CD-7EF3F5F899F6}" srcOrd="0" destOrd="0" parTransId="{BD87935D-D8CC-4E21-A4C6-426EF1E0FFFF}" sibTransId="{EC3A4649-6F71-433B-BD44-E78876127E03}"/>
    <dgm:cxn modelId="{E627FCB0-B9CD-4C03-A934-4B6E04DF6FF1}" type="presOf" srcId="{E1ED3020-735F-4D04-8E3E-2E9551E08EA9}" destId="{08074473-8040-4BDB-8D9D-1F15076A7BE9}" srcOrd="0" destOrd="0" presId="urn:microsoft.com/office/officeart/2008/layout/LinedList"/>
    <dgm:cxn modelId="{71A5EAE5-1EB5-43E0-B2EF-4C2E60FBE826}" type="presOf" srcId="{44F86B6D-1356-4B5B-B2CD-7EF3F5F899F6}" destId="{8A42B151-992E-41D1-ADD7-AE2A37B8022D}" srcOrd="0" destOrd="0" presId="urn:microsoft.com/office/officeart/2008/layout/LinedList"/>
    <dgm:cxn modelId="{8D0FF4C7-04E6-4CDF-A078-90DAC9D55D75}" type="presParOf" srcId="{08074473-8040-4BDB-8D9D-1F15076A7BE9}" destId="{6AA3EAD0-49E0-4C90-BB22-47278D8BC626}" srcOrd="0" destOrd="0" presId="urn:microsoft.com/office/officeart/2008/layout/LinedList"/>
    <dgm:cxn modelId="{04605419-51D8-4522-8C22-0D8BB221A82D}" type="presParOf" srcId="{08074473-8040-4BDB-8D9D-1F15076A7BE9}" destId="{316ED7C4-3A73-449F-8695-D77D26222F88}" srcOrd="1" destOrd="0" presId="urn:microsoft.com/office/officeart/2008/layout/LinedList"/>
    <dgm:cxn modelId="{9524B44A-92E5-4D90-BBE4-608DEA9C90B1}" type="presParOf" srcId="{316ED7C4-3A73-449F-8695-D77D26222F88}" destId="{8A42B151-992E-41D1-ADD7-AE2A37B8022D}" srcOrd="0" destOrd="0" presId="urn:microsoft.com/office/officeart/2008/layout/LinedList"/>
    <dgm:cxn modelId="{BE00C32B-F5E2-4D65-8D13-6244B7ABE7E3}" type="presParOf" srcId="{316ED7C4-3A73-449F-8695-D77D26222F88}" destId="{81488000-247F-4927-88E0-83DC166313B6}" srcOrd="1" destOrd="0" presId="urn:microsoft.com/office/officeart/2008/layout/LinedList"/>
    <dgm:cxn modelId="{5A201083-19CC-4C0A-8596-34DDB13C1BCD}" type="presParOf" srcId="{08074473-8040-4BDB-8D9D-1F15076A7BE9}" destId="{AB5F4655-4856-4B41-8796-CE6AE1BD8DE3}" srcOrd="2" destOrd="0" presId="urn:microsoft.com/office/officeart/2008/layout/LinedList"/>
    <dgm:cxn modelId="{9B5A028E-7F79-400B-8208-B4286988804E}" type="presParOf" srcId="{08074473-8040-4BDB-8D9D-1F15076A7BE9}" destId="{7E88D352-2C5F-4DD3-ABAC-F59F644CA939}" srcOrd="3" destOrd="0" presId="urn:microsoft.com/office/officeart/2008/layout/LinedList"/>
    <dgm:cxn modelId="{AD91ABF9-EACA-4F85-954E-995F0BBF7FE8}" type="presParOf" srcId="{7E88D352-2C5F-4DD3-ABAC-F59F644CA939}" destId="{FD5DF7A2-CC68-4ECC-9217-A270585F0A01}" srcOrd="0" destOrd="0" presId="urn:microsoft.com/office/officeart/2008/layout/LinedList"/>
    <dgm:cxn modelId="{43DE3B5D-232E-416F-8EC5-9F28F1CDD7AC}" type="presParOf" srcId="{7E88D352-2C5F-4DD3-ABAC-F59F644CA939}" destId="{FF39D0C7-7ED3-4D24-A374-FC4831D55C9A}" srcOrd="1" destOrd="0" presId="urn:microsoft.com/office/officeart/2008/layout/LinedList"/>
    <dgm:cxn modelId="{6FBBD760-BD56-4F0D-9F64-A4D738D0BEFE}" type="presParOf" srcId="{08074473-8040-4BDB-8D9D-1F15076A7BE9}" destId="{84B45D44-D3C2-4B95-AF36-A20A22B7BC2A}" srcOrd="4" destOrd="0" presId="urn:microsoft.com/office/officeart/2008/layout/LinedList"/>
    <dgm:cxn modelId="{BE5E3558-9410-4320-9EFF-6E6330D206A7}" type="presParOf" srcId="{08074473-8040-4BDB-8D9D-1F15076A7BE9}" destId="{3D849280-5694-4C64-8283-468A6CF0D5D1}" srcOrd="5" destOrd="0" presId="urn:microsoft.com/office/officeart/2008/layout/LinedList"/>
    <dgm:cxn modelId="{031B4B42-6917-4C9B-B03E-1F4D303D53E9}" type="presParOf" srcId="{3D849280-5694-4C64-8283-468A6CF0D5D1}" destId="{0339832A-25B4-4DFA-9BFE-7D3FE4820C01}" srcOrd="0" destOrd="0" presId="urn:microsoft.com/office/officeart/2008/layout/LinedList"/>
    <dgm:cxn modelId="{5CC05FC8-6C4A-4EBE-BB05-8919DB97912B}" type="presParOf" srcId="{3D849280-5694-4C64-8283-468A6CF0D5D1}" destId="{D66BC749-2FB7-48B0-A838-55EDF5EA4E64}"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4189144-3F7F-4BFC-9081-A04419AA6613}" type="doc">
      <dgm:prSet loTypeId="urn:microsoft.com/office/officeart/2008/layout/LinedList" loCatId="list" qsTypeId="urn:microsoft.com/office/officeart/2005/8/quickstyle/simple1" qsCatId="simple" csTypeId="urn:microsoft.com/office/officeart/2005/8/colors/accent3_2" csCatId="accent3" phldr="1"/>
      <dgm:spPr/>
      <dgm:t>
        <a:bodyPr/>
        <a:lstStyle/>
        <a:p>
          <a:endParaRPr lang="en-US"/>
        </a:p>
      </dgm:t>
    </dgm:pt>
    <dgm:pt modelId="{28DF6226-7225-4592-A881-12E3C2904131}">
      <dgm:prSet/>
      <dgm:spPr/>
      <dgm:t>
        <a:bodyPr/>
        <a:lstStyle/>
        <a:p>
          <a:r>
            <a:rPr lang="en-US" dirty="0"/>
            <a:t>1 mm thick piece of quartz moved into the light path. A measurement of the quartz plate is stored at the time of Adjustment.</a:t>
          </a:r>
        </a:p>
      </dgm:t>
    </dgm:pt>
    <dgm:pt modelId="{446B8C5A-A902-41B4-B266-AE29B8970BBD}" type="parTrans" cxnId="{190F8931-2134-498A-86F5-3D0DB2ABEDE0}">
      <dgm:prSet/>
      <dgm:spPr/>
      <dgm:t>
        <a:bodyPr/>
        <a:lstStyle/>
        <a:p>
          <a:endParaRPr lang="en-US"/>
        </a:p>
      </dgm:t>
    </dgm:pt>
    <dgm:pt modelId="{5328000F-764F-4037-ADF0-ED0A64A37284}" type="sibTrans" cxnId="{190F8931-2134-498A-86F5-3D0DB2ABEDE0}">
      <dgm:prSet/>
      <dgm:spPr/>
      <dgm:t>
        <a:bodyPr/>
        <a:lstStyle/>
        <a:p>
          <a:endParaRPr lang="en-US"/>
        </a:p>
      </dgm:t>
    </dgm:pt>
    <dgm:pt modelId="{575B62B7-A1B4-4635-BE2D-F8046A14EDFB}">
      <dgm:prSet/>
      <dgm:spPr/>
      <dgm:t>
        <a:bodyPr/>
        <a:lstStyle/>
        <a:p>
          <a:r>
            <a:rPr lang="en-US" dirty="0"/>
            <a:t>Quartz plate helps ensure the accuracy of the DataMaster DMT has not changed since the last adjustment. </a:t>
          </a:r>
        </a:p>
      </dgm:t>
    </dgm:pt>
    <dgm:pt modelId="{FDC8F5E9-EF7D-4AA8-98A0-B6E88BFE306F}" type="parTrans" cxnId="{A86691EC-ACE8-4E62-BE04-77C8BF3C32C6}">
      <dgm:prSet/>
      <dgm:spPr/>
      <dgm:t>
        <a:bodyPr/>
        <a:lstStyle/>
        <a:p>
          <a:endParaRPr lang="en-US"/>
        </a:p>
      </dgm:t>
    </dgm:pt>
    <dgm:pt modelId="{F941DB61-3B2F-4887-8E7B-9E2F9FC3C7CE}" type="sibTrans" cxnId="{A86691EC-ACE8-4E62-BE04-77C8BF3C32C6}">
      <dgm:prSet/>
      <dgm:spPr/>
      <dgm:t>
        <a:bodyPr/>
        <a:lstStyle/>
        <a:p>
          <a:endParaRPr lang="en-US"/>
        </a:p>
      </dgm:t>
    </dgm:pt>
    <dgm:pt modelId="{FCBB0A3C-D7E2-447D-ABA8-5ABCF17C93A3}">
      <dgm:prSet/>
      <dgm:spPr/>
      <dgm:t>
        <a:bodyPr/>
        <a:lstStyle/>
        <a:p>
          <a:r>
            <a:rPr lang="en-US" dirty="0"/>
            <a:t>Internal standard is measured with every test and compared to the stored value.</a:t>
          </a:r>
        </a:p>
      </dgm:t>
    </dgm:pt>
    <dgm:pt modelId="{FC5C6C31-A7E5-4406-BBD9-924291762597}" type="parTrans" cxnId="{D3C1A2BD-CD9E-4B1D-B9C2-2EBDC1AE7CF6}">
      <dgm:prSet/>
      <dgm:spPr/>
      <dgm:t>
        <a:bodyPr/>
        <a:lstStyle/>
        <a:p>
          <a:endParaRPr lang="en-US"/>
        </a:p>
      </dgm:t>
    </dgm:pt>
    <dgm:pt modelId="{3DD7BE71-DD6E-4726-8345-165FA808B83E}" type="sibTrans" cxnId="{D3C1A2BD-CD9E-4B1D-B9C2-2EBDC1AE7CF6}">
      <dgm:prSet/>
      <dgm:spPr/>
      <dgm:t>
        <a:bodyPr/>
        <a:lstStyle/>
        <a:p>
          <a:endParaRPr lang="en-US"/>
        </a:p>
      </dgm:t>
    </dgm:pt>
    <dgm:pt modelId="{6826A5E7-8214-4539-AE19-3B5431D52AA3}">
      <dgm:prSet/>
      <dgm:spPr/>
      <dgm:t>
        <a:bodyPr/>
        <a:lstStyle/>
        <a:p>
          <a:r>
            <a:rPr lang="en-US" dirty="0"/>
            <a:t>“Verified” on the test strip indicates that the check passed.</a:t>
          </a:r>
        </a:p>
      </dgm:t>
    </dgm:pt>
    <dgm:pt modelId="{BDF406A9-3B68-4661-8E07-9D8D8AE23911}" type="parTrans" cxnId="{9D9AA53E-FE52-4851-86D1-83BA35E975E0}">
      <dgm:prSet/>
      <dgm:spPr/>
      <dgm:t>
        <a:bodyPr/>
        <a:lstStyle/>
        <a:p>
          <a:endParaRPr lang="en-US"/>
        </a:p>
      </dgm:t>
    </dgm:pt>
    <dgm:pt modelId="{BC35FDFA-B55A-4964-8159-763768206BD8}" type="sibTrans" cxnId="{9D9AA53E-FE52-4851-86D1-83BA35E975E0}">
      <dgm:prSet/>
      <dgm:spPr/>
      <dgm:t>
        <a:bodyPr/>
        <a:lstStyle/>
        <a:p>
          <a:endParaRPr lang="en-US"/>
        </a:p>
      </dgm:t>
    </dgm:pt>
    <dgm:pt modelId="{960957B1-0993-4EBB-9583-0F3D23BF00E0}" type="pres">
      <dgm:prSet presAssocID="{04189144-3F7F-4BFC-9081-A04419AA6613}" presName="vert0" presStyleCnt="0">
        <dgm:presLayoutVars>
          <dgm:dir/>
          <dgm:animOne val="branch"/>
          <dgm:animLvl val="lvl"/>
        </dgm:presLayoutVars>
      </dgm:prSet>
      <dgm:spPr/>
    </dgm:pt>
    <dgm:pt modelId="{E16F6FF8-5D3F-4653-BD1B-88AF0999011D}" type="pres">
      <dgm:prSet presAssocID="{28DF6226-7225-4592-A881-12E3C2904131}" presName="thickLine" presStyleLbl="alignNode1" presStyleIdx="0" presStyleCnt="4"/>
      <dgm:spPr/>
    </dgm:pt>
    <dgm:pt modelId="{A6FE8CCA-553B-4F6E-88BC-97BC78F61FF8}" type="pres">
      <dgm:prSet presAssocID="{28DF6226-7225-4592-A881-12E3C2904131}" presName="horz1" presStyleCnt="0"/>
      <dgm:spPr/>
    </dgm:pt>
    <dgm:pt modelId="{3B25A0C6-C24D-4C5B-9EB5-073C67E1A810}" type="pres">
      <dgm:prSet presAssocID="{28DF6226-7225-4592-A881-12E3C2904131}" presName="tx1" presStyleLbl="revTx" presStyleIdx="0" presStyleCnt="4"/>
      <dgm:spPr/>
    </dgm:pt>
    <dgm:pt modelId="{359ACD2F-84B5-4AE7-B286-58B3D5C55798}" type="pres">
      <dgm:prSet presAssocID="{28DF6226-7225-4592-A881-12E3C2904131}" presName="vert1" presStyleCnt="0"/>
      <dgm:spPr/>
    </dgm:pt>
    <dgm:pt modelId="{4DF27FF0-6607-4E2A-8852-72532EF55679}" type="pres">
      <dgm:prSet presAssocID="{575B62B7-A1B4-4635-BE2D-F8046A14EDFB}" presName="thickLine" presStyleLbl="alignNode1" presStyleIdx="1" presStyleCnt="4"/>
      <dgm:spPr/>
    </dgm:pt>
    <dgm:pt modelId="{9312259B-4503-4AA3-8593-F65755530435}" type="pres">
      <dgm:prSet presAssocID="{575B62B7-A1B4-4635-BE2D-F8046A14EDFB}" presName="horz1" presStyleCnt="0"/>
      <dgm:spPr/>
    </dgm:pt>
    <dgm:pt modelId="{DA50324C-FAF4-4617-BEDC-FC5347BD9B1B}" type="pres">
      <dgm:prSet presAssocID="{575B62B7-A1B4-4635-BE2D-F8046A14EDFB}" presName="tx1" presStyleLbl="revTx" presStyleIdx="1" presStyleCnt="4"/>
      <dgm:spPr/>
    </dgm:pt>
    <dgm:pt modelId="{11C384A9-6EC6-45E2-8C7D-3C26364E8930}" type="pres">
      <dgm:prSet presAssocID="{575B62B7-A1B4-4635-BE2D-F8046A14EDFB}" presName="vert1" presStyleCnt="0"/>
      <dgm:spPr/>
    </dgm:pt>
    <dgm:pt modelId="{E289CFBB-303A-423D-9689-92CB8845B7A1}" type="pres">
      <dgm:prSet presAssocID="{FCBB0A3C-D7E2-447D-ABA8-5ABCF17C93A3}" presName="thickLine" presStyleLbl="alignNode1" presStyleIdx="2" presStyleCnt="4"/>
      <dgm:spPr/>
    </dgm:pt>
    <dgm:pt modelId="{74327957-871B-474F-BDA3-CB0027BC2400}" type="pres">
      <dgm:prSet presAssocID="{FCBB0A3C-D7E2-447D-ABA8-5ABCF17C93A3}" presName="horz1" presStyleCnt="0"/>
      <dgm:spPr/>
    </dgm:pt>
    <dgm:pt modelId="{754661A3-B100-494C-AFFF-4EAABB6DAEF9}" type="pres">
      <dgm:prSet presAssocID="{FCBB0A3C-D7E2-447D-ABA8-5ABCF17C93A3}" presName="tx1" presStyleLbl="revTx" presStyleIdx="2" presStyleCnt="4"/>
      <dgm:spPr/>
    </dgm:pt>
    <dgm:pt modelId="{B5B1A6C5-6EBE-47B9-8C1E-46A2CD1ADF8C}" type="pres">
      <dgm:prSet presAssocID="{FCBB0A3C-D7E2-447D-ABA8-5ABCF17C93A3}" presName="vert1" presStyleCnt="0"/>
      <dgm:spPr/>
    </dgm:pt>
    <dgm:pt modelId="{876006C2-0DEF-47BA-815E-65AFEF8CF3DE}" type="pres">
      <dgm:prSet presAssocID="{6826A5E7-8214-4539-AE19-3B5431D52AA3}" presName="thickLine" presStyleLbl="alignNode1" presStyleIdx="3" presStyleCnt="4"/>
      <dgm:spPr/>
    </dgm:pt>
    <dgm:pt modelId="{467617A3-4E75-4E13-A387-2D91C847F3FA}" type="pres">
      <dgm:prSet presAssocID="{6826A5E7-8214-4539-AE19-3B5431D52AA3}" presName="horz1" presStyleCnt="0"/>
      <dgm:spPr/>
    </dgm:pt>
    <dgm:pt modelId="{0EF61EC6-3277-4B8D-97A4-F9BABCBBF96C}" type="pres">
      <dgm:prSet presAssocID="{6826A5E7-8214-4539-AE19-3B5431D52AA3}" presName="tx1" presStyleLbl="revTx" presStyleIdx="3" presStyleCnt="4"/>
      <dgm:spPr/>
    </dgm:pt>
    <dgm:pt modelId="{621693D6-CE94-44D9-874C-CF04DF2DD152}" type="pres">
      <dgm:prSet presAssocID="{6826A5E7-8214-4539-AE19-3B5431D52AA3}" presName="vert1" presStyleCnt="0"/>
      <dgm:spPr/>
    </dgm:pt>
  </dgm:ptLst>
  <dgm:cxnLst>
    <dgm:cxn modelId="{EA18F616-1EB8-454A-AD20-8B0358D82395}" type="presOf" srcId="{FCBB0A3C-D7E2-447D-ABA8-5ABCF17C93A3}" destId="{754661A3-B100-494C-AFFF-4EAABB6DAEF9}" srcOrd="0" destOrd="0" presId="urn:microsoft.com/office/officeart/2008/layout/LinedList"/>
    <dgm:cxn modelId="{B0EE0530-E46C-46EB-A0B3-F13A7AFF816C}" type="presOf" srcId="{575B62B7-A1B4-4635-BE2D-F8046A14EDFB}" destId="{DA50324C-FAF4-4617-BEDC-FC5347BD9B1B}" srcOrd="0" destOrd="0" presId="urn:microsoft.com/office/officeart/2008/layout/LinedList"/>
    <dgm:cxn modelId="{58051431-6A6E-4A76-BA4D-A3C985457EC0}" type="presOf" srcId="{04189144-3F7F-4BFC-9081-A04419AA6613}" destId="{960957B1-0993-4EBB-9583-0F3D23BF00E0}" srcOrd="0" destOrd="0" presId="urn:microsoft.com/office/officeart/2008/layout/LinedList"/>
    <dgm:cxn modelId="{190F8931-2134-498A-86F5-3D0DB2ABEDE0}" srcId="{04189144-3F7F-4BFC-9081-A04419AA6613}" destId="{28DF6226-7225-4592-A881-12E3C2904131}" srcOrd="0" destOrd="0" parTransId="{446B8C5A-A902-41B4-B266-AE29B8970BBD}" sibTransId="{5328000F-764F-4037-ADF0-ED0A64A37284}"/>
    <dgm:cxn modelId="{9D9AA53E-FE52-4851-86D1-83BA35E975E0}" srcId="{04189144-3F7F-4BFC-9081-A04419AA6613}" destId="{6826A5E7-8214-4539-AE19-3B5431D52AA3}" srcOrd="3" destOrd="0" parTransId="{BDF406A9-3B68-4661-8E07-9D8D8AE23911}" sibTransId="{BC35FDFA-B55A-4964-8159-763768206BD8}"/>
    <dgm:cxn modelId="{B6AD5B45-E6A3-4075-97C0-763725062C9E}" type="presOf" srcId="{6826A5E7-8214-4539-AE19-3B5431D52AA3}" destId="{0EF61EC6-3277-4B8D-97A4-F9BABCBBF96C}" srcOrd="0" destOrd="0" presId="urn:microsoft.com/office/officeart/2008/layout/LinedList"/>
    <dgm:cxn modelId="{41A19156-2E8C-48AA-B957-7757C0EF2984}" type="presOf" srcId="{28DF6226-7225-4592-A881-12E3C2904131}" destId="{3B25A0C6-C24D-4C5B-9EB5-073C67E1A810}" srcOrd="0" destOrd="0" presId="urn:microsoft.com/office/officeart/2008/layout/LinedList"/>
    <dgm:cxn modelId="{D3C1A2BD-CD9E-4B1D-B9C2-2EBDC1AE7CF6}" srcId="{04189144-3F7F-4BFC-9081-A04419AA6613}" destId="{FCBB0A3C-D7E2-447D-ABA8-5ABCF17C93A3}" srcOrd="2" destOrd="0" parTransId="{FC5C6C31-A7E5-4406-BBD9-924291762597}" sibTransId="{3DD7BE71-DD6E-4726-8345-165FA808B83E}"/>
    <dgm:cxn modelId="{A86691EC-ACE8-4E62-BE04-77C8BF3C32C6}" srcId="{04189144-3F7F-4BFC-9081-A04419AA6613}" destId="{575B62B7-A1B4-4635-BE2D-F8046A14EDFB}" srcOrd="1" destOrd="0" parTransId="{FDC8F5E9-EF7D-4AA8-98A0-B6E88BFE306F}" sibTransId="{F941DB61-3B2F-4887-8E7B-9E2F9FC3C7CE}"/>
    <dgm:cxn modelId="{38B8D8C0-1106-43E8-8C14-E50265F61654}" type="presParOf" srcId="{960957B1-0993-4EBB-9583-0F3D23BF00E0}" destId="{E16F6FF8-5D3F-4653-BD1B-88AF0999011D}" srcOrd="0" destOrd="0" presId="urn:microsoft.com/office/officeart/2008/layout/LinedList"/>
    <dgm:cxn modelId="{1E59B125-4ABA-459A-9453-52AD07298049}" type="presParOf" srcId="{960957B1-0993-4EBB-9583-0F3D23BF00E0}" destId="{A6FE8CCA-553B-4F6E-88BC-97BC78F61FF8}" srcOrd="1" destOrd="0" presId="urn:microsoft.com/office/officeart/2008/layout/LinedList"/>
    <dgm:cxn modelId="{28CE6BBA-8E1D-4C71-91BA-730D755825DF}" type="presParOf" srcId="{A6FE8CCA-553B-4F6E-88BC-97BC78F61FF8}" destId="{3B25A0C6-C24D-4C5B-9EB5-073C67E1A810}" srcOrd="0" destOrd="0" presId="urn:microsoft.com/office/officeart/2008/layout/LinedList"/>
    <dgm:cxn modelId="{52A0F7F3-743E-4C21-979B-2644209985A2}" type="presParOf" srcId="{A6FE8CCA-553B-4F6E-88BC-97BC78F61FF8}" destId="{359ACD2F-84B5-4AE7-B286-58B3D5C55798}" srcOrd="1" destOrd="0" presId="urn:microsoft.com/office/officeart/2008/layout/LinedList"/>
    <dgm:cxn modelId="{FC6D4FAD-15AE-4419-BA65-159DF3567DE2}" type="presParOf" srcId="{960957B1-0993-4EBB-9583-0F3D23BF00E0}" destId="{4DF27FF0-6607-4E2A-8852-72532EF55679}" srcOrd="2" destOrd="0" presId="urn:microsoft.com/office/officeart/2008/layout/LinedList"/>
    <dgm:cxn modelId="{0A42F4CA-D53E-4D98-96D1-68F89BE4BCD6}" type="presParOf" srcId="{960957B1-0993-4EBB-9583-0F3D23BF00E0}" destId="{9312259B-4503-4AA3-8593-F65755530435}" srcOrd="3" destOrd="0" presId="urn:microsoft.com/office/officeart/2008/layout/LinedList"/>
    <dgm:cxn modelId="{E7FDEF20-2A39-45DA-A2A5-534F9029F145}" type="presParOf" srcId="{9312259B-4503-4AA3-8593-F65755530435}" destId="{DA50324C-FAF4-4617-BEDC-FC5347BD9B1B}" srcOrd="0" destOrd="0" presId="urn:microsoft.com/office/officeart/2008/layout/LinedList"/>
    <dgm:cxn modelId="{DAA41D60-A70C-47DA-A490-4966DCBD9C6A}" type="presParOf" srcId="{9312259B-4503-4AA3-8593-F65755530435}" destId="{11C384A9-6EC6-45E2-8C7D-3C26364E8930}" srcOrd="1" destOrd="0" presId="urn:microsoft.com/office/officeart/2008/layout/LinedList"/>
    <dgm:cxn modelId="{2AC1F093-DC74-4F2E-8535-917C924560BC}" type="presParOf" srcId="{960957B1-0993-4EBB-9583-0F3D23BF00E0}" destId="{E289CFBB-303A-423D-9689-92CB8845B7A1}" srcOrd="4" destOrd="0" presId="urn:microsoft.com/office/officeart/2008/layout/LinedList"/>
    <dgm:cxn modelId="{FFED2F57-9A07-4177-AC89-0AF79538E8AE}" type="presParOf" srcId="{960957B1-0993-4EBB-9583-0F3D23BF00E0}" destId="{74327957-871B-474F-BDA3-CB0027BC2400}" srcOrd="5" destOrd="0" presId="urn:microsoft.com/office/officeart/2008/layout/LinedList"/>
    <dgm:cxn modelId="{5F686F6F-AD40-4BFB-A211-AAAC7D333D2A}" type="presParOf" srcId="{74327957-871B-474F-BDA3-CB0027BC2400}" destId="{754661A3-B100-494C-AFFF-4EAABB6DAEF9}" srcOrd="0" destOrd="0" presId="urn:microsoft.com/office/officeart/2008/layout/LinedList"/>
    <dgm:cxn modelId="{D56AFA8B-5365-46BA-A83C-327DA3282A14}" type="presParOf" srcId="{74327957-871B-474F-BDA3-CB0027BC2400}" destId="{B5B1A6C5-6EBE-47B9-8C1E-46A2CD1ADF8C}" srcOrd="1" destOrd="0" presId="urn:microsoft.com/office/officeart/2008/layout/LinedList"/>
    <dgm:cxn modelId="{AC6E14EB-9466-40FE-881A-5A83975339FD}" type="presParOf" srcId="{960957B1-0993-4EBB-9583-0F3D23BF00E0}" destId="{876006C2-0DEF-47BA-815E-65AFEF8CF3DE}" srcOrd="6" destOrd="0" presId="urn:microsoft.com/office/officeart/2008/layout/LinedList"/>
    <dgm:cxn modelId="{1AF32BCD-C5B0-42EA-9D73-F7B303BD8630}" type="presParOf" srcId="{960957B1-0993-4EBB-9583-0F3D23BF00E0}" destId="{467617A3-4E75-4E13-A387-2D91C847F3FA}" srcOrd="7" destOrd="0" presId="urn:microsoft.com/office/officeart/2008/layout/LinedList"/>
    <dgm:cxn modelId="{C7A23131-5797-49AF-B3D9-654A4F8032CF}" type="presParOf" srcId="{467617A3-4E75-4E13-A387-2D91C847F3FA}" destId="{0EF61EC6-3277-4B8D-97A4-F9BABCBBF96C}" srcOrd="0" destOrd="0" presId="urn:microsoft.com/office/officeart/2008/layout/LinedList"/>
    <dgm:cxn modelId="{C5C1F084-4441-4538-B51A-A8A132F4B9B9}" type="presParOf" srcId="{467617A3-4E75-4E13-A387-2D91C847F3FA}" destId="{621693D6-CE94-44D9-874C-CF04DF2DD15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206DBC-A771-4D2A-B03A-5169854FE314}"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BDB41CCC-F8CC-4B02-93C7-F6252C7BD66F}">
      <dgm:prSet/>
      <dgm:spPr/>
      <dgm:t>
        <a:bodyPr/>
        <a:lstStyle/>
        <a:p>
          <a:r>
            <a:rPr lang="en-US" dirty="0">
              <a:solidFill>
                <a:schemeClr val="bg1"/>
              </a:solidFill>
            </a:rPr>
            <a:t>Automatic internal regulator (no need to turn On or Off)</a:t>
          </a:r>
        </a:p>
      </dgm:t>
    </dgm:pt>
    <dgm:pt modelId="{DB8A7833-0783-4400-AC7F-4851B4256F7D}" type="parTrans" cxnId="{A6894F4C-66C1-41BC-9A82-9CB4F286D551}">
      <dgm:prSet/>
      <dgm:spPr/>
      <dgm:t>
        <a:bodyPr/>
        <a:lstStyle/>
        <a:p>
          <a:endParaRPr lang="en-US">
            <a:solidFill>
              <a:schemeClr val="bg1"/>
            </a:solidFill>
          </a:endParaRPr>
        </a:p>
      </dgm:t>
    </dgm:pt>
    <dgm:pt modelId="{BDD54B5D-8B6A-40C8-BF0B-DFF5DBC0E091}" type="sibTrans" cxnId="{A6894F4C-66C1-41BC-9A82-9CB4F286D551}">
      <dgm:prSet/>
      <dgm:spPr/>
      <dgm:t>
        <a:bodyPr/>
        <a:lstStyle/>
        <a:p>
          <a:endParaRPr lang="en-US">
            <a:solidFill>
              <a:schemeClr val="bg1"/>
            </a:solidFill>
          </a:endParaRPr>
        </a:p>
      </dgm:t>
    </dgm:pt>
    <dgm:pt modelId="{1E34DF3D-DB33-47A4-B773-086FDB3F7DCD}">
      <dgm:prSet/>
      <dgm:spPr/>
      <dgm:t>
        <a:bodyPr/>
        <a:lstStyle/>
        <a:p>
          <a:r>
            <a:rPr lang="en-US" dirty="0">
              <a:solidFill>
                <a:schemeClr val="bg1"/>
              </a:solidFill>
            </a:rPr>
            <a:t>Every tank will have concentration of 0.080 g/210 L</a:t>
          </a:r>
        </a:p>
      </dgm:t>
    </dgm:pt>
    <dgm:pt modelId="{6E298B27-9986-4AE5-8956-48A040F36A08}" type="parTrans" cxnId="{380CBFDB-2FB4-4B6A-AA38-F80F3C4299B3}">
      <dgm:prSet/>
      <dgm:spPr/>
      <dgm:t>
        <a:bodyPr/>
        <a:lstStyle/>
        <a:p>
          <a:endParaRPr lang="en-US">
            <a:solidFill>
              <a:schemeClr val="bg1"/>
            </a:solidFill>
          </a:endParaRPr>
        </a:p>
      </dgm:t>
    </dgm:pt>
    <dgm:pt modelId="{924E437A-780E-4470-9BA2-76A49E27AD20}" type="sibTrans" cxnId="{380CBFDB-2FB4-4B6A-AA38-F80F3C4299B3}">
      <dgm:prSet/>
      <dgm:spPr/>
      <dgm:t>
        <a:bodyPr/>
        <a:lstStyle/>
        <a:p>
          <a:endParaRPr lang="en-US">
            <a:solidFill>
              <a:schemeClr val="bg1"/>
            </a:solidFill>
          </a:endParaRPr>
        </a:p>
      </dgm:t>
    </dgm:pt>
    <dgm:pt modelId="{F9FBC898-63F7-4552-8637-7583B90D5ACE}" type="pres">
      <dgm:prSet presAssocID="{57206DBC-A771-4D2A-B03A-5169854FE314}" presName="linear" presStyleCnt="0">
        <dgm:presLayoutVars>
          <dgm:animLvl val="lvl"/>
          <dgm:resizeHandles val="exact"/>
        </dgm:presLayoutVars>
      </dgm:prSet>
      <dgm:spPr/>
    </dgm:pt>
    <dgm:pt modelId="{9B9F8AF3-0B3F-40CE-AB6D-8684D0C5E97B}" type="pres">
      <dgm:prSet presAssocID="{BDB41CCC-F8CC-4B02-93C7-F6252C7BD66F}" presName="parentText" presStyleLbl="node1" presStyleIdx="0" presStyleCnt="2">
        <dgm:presLayoutVars>
          <dgm:chMax val="0"/>
          <dgm:bulletEnabled val="1"/>
        </dgm:presLayoutVars>
      </dgm:prSet>
      <dgm:spPr/>
    </dgm:pt>
    <dgm:pt modelId="{74730361-81FC-4E12-8460-0FA93BFDF09D}" type="pres">
      <dgm:prSet presAssocID="{BDD54B5D-8B6A-40C8-BF0B-DFF5DBC0E091}" presName="spacer" presStyleCnt="0"/>
      <dgm:spPr/>
    </dgm:pt>
    <dgm:pt modelId="{87F64EA4-C134-4173-B81F-BB30C7DE9BB4}" type="pres">
      <dgm:prSet presAssocID="{1E34DF3D-DB33-47A4-B773-086FDB3F7DCD}" presName="parentText" presStyleLbl="node1" presStyleIdx="1" presStyleCnt="2">
        <dgm:presLayoutVars>
          <dgm:chMax val="0"/>
          <dgm:bulletEnabled val="1"/>
        </dgm:presLayoutVars>
      </dgm:prSet>
      <dgm:spPr/>
    </dgm:pt>
  </dgm:ptLst>
  <dgm:cxnLst>
    <dgm:cxn modelId="{13EDA32F-2DC2-476B-AC8C-ED522C7F09D7}" type="presOf" srcId="{57206DBC-A771-4D2A-B03A-5169854FE314}" destId="{F9FBC898-63F7-4552-8637-7583B90D5ACE}" srcOrd="0" destOrd="0" presId="urn:microsoft.com/office/officeart/2005/8/layout/vList2"/>
    <dgm:cxn modelId="{A6894F4C-66C1-41BC-9A82-9CB4F286D551}" srcId="{57206DBC-A771-4D2A-B03A-5169854FE314}" destId="{BDB41CCC-F8CC-4B02-93C7-F6252C7BD66F}" srcOrd="0" destOrd="0" parTransId="{DB8A7833-0783-4400-AC7F-4851B4256F7D}" sibTransId="{BDD54B5D-8B6A-40C8-BF0B-DFF5DBC0E091}"/>
    <dgm:cxn modelId="{BD45B955-CF38-47A6-8840-7E033CA8D7BF}" type="presOf" srcId="{BDB41CCC-F8CC-4B02-93C7-F6252C7BD66F}" destId="{9B9F8AF3-0B3F-40CE-AB6D-8684D0C5E97B}" srcOrd="0" destOrd="0" presId="urn:microsoft.com/office/officeart/2005/8/layout/vList2"/>
    <dgm:cxn modelId="{19BC5CB1-3B1F-4AF8-A57F-8DAC9914F069}" type="presOf" srcId="{1E34DF3D-DB33-47A4-B773-086FDB3F7DCD}" destId="{87F64EA4-C134-4173-B81F-BB30C7DE9BB4}" srcOrd="0" destOrd="0" presId="urn:microsoft.com/office/officeart/2005/8/layout/vList2"/>
    <dgm:cxn modelId="{380CBFDB-2FB4-4B6A-AA38-F80F3C4299B3}" srcId="{57206DBC-A771-4D2A-B03A-5169854FE314}" destId="{1E34DF3D-DB33-47A4-B773-086FDB3F7DCD}" srcOrd="1" destOrd="0" parTransId="{6E298B27-9986-4AE5-8956-48A040F36A08}" sibTransId="{924E437A-780E-4470-9BA2-76A49E27AD20}"/>
    <dgm:cxn modelId="{0245CBE6-ED21-4C78-A4C2-1A4B2F1B285D}" type="presParOf" srcId="{F9FBC898-63F7-4552-8637-7583B90D5ACE}" destId="{9B9F8AF3-0B3F-40CE-AB6D-8684D0C5E97B}" srcOrd="0" destOrd="0" presId="urn:microsoft.com/office/officeart/2005/8/layout/vList2"/>
    <dgm:cxn modelId="{A1FF294F-E154-45DA-8270-7F0DA1F692DC}" type="presParOf" srcId="{F9FBC898-63F7-4552-8637-7583B90D5ACE}" destId="{74730361-81FC-4E12-8460-0FA93BFDF09D}" srcOrd="1" destOrd="0" presId="urn:microsoft.com/office/officeart/2005/8/layout/vList2"/>
    <dgm:cxn modelId="{2E823FD3-CBEC-4419-8399-F90548EA98C0}" type="presParOf" srcId="{F9FBC898-63F7-4552-8637-7583B90D5ACE}" destId="{87F64EA4-C134-4173-B81F-BB30C7DE9BB4}"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71EE6BB-2009-4F74-829D-6AB8B0A47FBE}" type="doc">
      <dgm:prSet loTypeId="urn:microsoft.com/office/officeart/2009/3/layout/HorizontalOrganizationChart" loCatId="hierarchy" qsTypeId="urn:microsoft.com/office/officeart/2005/8/quickstyle/simple4" qsCatId="simple" csTypeId="urn:microsoft.com/office/officeart/2005/8/colors/colorful1" csCatId="colorful"/>
      <dgm:spPr/>
      <dgm:t>
        <a:bodyPr/>
        <a:lstStyle/>
        <a:p>
          <a:endParaRPr lang="en-US"/>
        </a:p>
      </dgm:t>
    </dgm:pt>
    <dgm:pt modelId="{1E5A48B5-5CE3-461A-8C84-0EB7A7393ABD}">
      <dgm:prSet/>
      <dgm:spPr/>
      <dgm:t>
        <a:bodyPr/>
        <a:lstStyle/>
        <a:p>
          <a:r>
            <a:rPr lang="en-US"/>
            <a:t>The SUBJECT SAMPLE is NOT adjusted for pressure.</a:t>
          </a:r>
        </a:p>
      </dgm:t>
    </dgm:pt>
    <dgm:pt modelId="{8ACC3FEC-23F1-415C-939D-608B8F0FEB4E}" type="parTrans" cxnId="{F848C347-4A9D-40A6-B705-CF1F8985E1AB}">
      <dgm:prSet/>
      <dgm:spPr/>
      <dgm:t>
        <a:bodyPr/>
        <a:lstStyle/>
        <a:p>
          <a:endParaRPr lang="en-US"/>
        </a:p>
      </dgm:t>
    </dgm:pt>
    <dgm:pt modelId="{3CA50B1C-27FB-4934-8D68-8404ABF76A15}" type="sibTrans" cxnId="{F848C347-4A9D-40A6-B705-CF1F8985E1AB}">
      <dgm:prSet/>
      <dgm:spPr/>
      <dgm:t>
        <a:bodyPr/>
        <a:lstStyle/>
        <a:p>
          <a:endParaRPr lang="en-US"/>
        </a:p>
      </dgm:t>
    </dgm:pt>
    <dgm:pt modelId="{BB9280B1-E94E-4016-AA8E-A4F9095DA2FB}">
      <dgm:prSet/>
      <dgm:spPr/>
      <dgm:t>
        <a:bodyPr/>
        <a:lstStyle/>
        <a:p>
          <a:r>
            <a:rPr lang="en-US"/>
            <a:t>ONLY the external dry gas standard is adjusted for pressure.</a:t>
          </a:r>
        </a:p>
      </dgm:t>
    </dgm:pt>
    <dgm:pt modelId="{4B88A33F-7B72-4E0D-B271-3F0088DE75C8}" type="parTrans" cxnId="{31003F4A-D86B-4BEC-AA57-59D8CA589EA1}">
      <dgm:prSet/>
      <dgm:spPr/>
      <dgm:t>
        <a:bodyPr/>
        <a:lstStyle/>
        <a:p>
          <a:endParaRPr lang="en-US"/>
        </a:p>
      </dgm:t>
    </dgm:pt>
    <dgm:pt modelId="{D99C0D62-5BA0-49AA-BB2F-9D4A01C4E401}" type="sibTrans" cxnId="{31003F4A-D86B-4BEC-AA57-59D8CA589EA1}">
      <dgm:prSet/>
      <dgm:spPr/>
      <dgm:t>
        <a:bodyPr/>
        <a:lstStyle/>
        <a:p>
          <a:endParaRPr lang="en-US"/>
        </a:p>
      </dgm:t>
    </dgm:pt>
    <dgm:pt modelId="{0D4BD989-BA04-4211-BE98-3E980D6CB2F2}" type="pres">
      <dgm:prSet presAssocID="{971EE6BB-2009-4F74-829D-6AB8B0A47FBE}" presName="hierChild1" presStyleCnt="0">
        <dgm:presLayoutVars>
          <dgm:orgChart val="1"/>
          <dgm:chPref val="1"/>
          <dgm:dir/>
          <dgm:animOne val="branch"/>
          <dgm:animLvl val="lvl"/>
          <dgm:resizeHandles/>
        </dgm:presLayoutVars>
      </dgm:prSet>
      <dgm:spPr/>
    </dgm:pt>
    <dgm:pt modelId="{803D48A2-8BFD-411A-9E2C-C497F737CE5F}" type="pres">
      <dgm:prSet presAssocID="{1E5A48B5-5CE3-461A-8C84-0EB7A7393ABD}" presName="hierRoot1" presStyleCnt="0">
        <dgm:presLayoutVars>
          <dgm:hierBranch val="init"/>
        </dgm:presLayoutVars>
      </dgm:prSet>
      <dgm:spPr/>
    </dgm:pt>
    <dgm:pt modelId="{9E9F80FF-457E-4830-82FE-73275CF5B86E}" type="pres">
      <dgm:prSet presAssocID="{1E5A48B5-5CE3-461A-8C84-0EB7A7393ABD}" presName="rootComposite1" presStyleCnt="0"/>
      <dgm:spPr/>
    </dgm:pt>
    <dgm:pt modelId="{F60DFCE0-A03F-4811-B77D-99CE696912FD}" type="pres">
      <dgm:prSet presAssocID="{1E5A48B5-5CE3-461A-8C84-0EB7A7393ABD}" presName="rootText1" presStyleLbl="node0" presStyleIdx="0" presStyleCnt="2">
        <dgm:presLayoutVars>
          <dgm:chPref val="3"/>
        </dgm:presLayoutVars>
      </dgm:prSet>
      <dgm:spPr/>
    </dgm:pt>
    <dgm:pt modelId="{4E5D6BF7-9F2A-471A-AF1B-B6EBE901DDF9}" type="pres">
      <dgm:prSet presAssocID="{1E5A48B5-5CE3-461A-8C84-0EB7A7393ABD}" presName="rootConnector1" presStyleLbl="node1" presStyleIdx="0" presStyleCnt="0"/>
      <dgm:spPr/>
    </dgm:pt>
    <dgm:pt modelId="{2379A8AD-DF7E-483D-8467-368815A0D471}" type="pres">
      <dgm:prSet presAssocID="{1E5A48B5-5CE3-461A-8C84-0EB7A7393ABD}" presName="hierChild2" presStyleCnt="0"/>
      <dgm:spPr/>
    </dgm:pt>
    <dgm:pt modelId="{7785EDC7-3952-4249-802E-AEDBA12CFE68}" type="pres">
      <dgm:prSet presAssocID="{1E5A48B5-5CE3-461A-8C84-0EB7A7393ABD}" presName="hierChild3" presStyleCnt="0"/>
      <dgm:spPr/>
    </dgm:pt>
    <dgm:pt modelId="{90F09CA5-04FC-4497-8546-E9633D93B3F4}" type="pres">
      <dgm:prSet presAssocID="{BB9280B1-E94E-4016-AA8E-A4F9095DA2FB}" presName="hierRoot1" presStyleCnt="0">
        <dgm:presLayoutVars>
          <dgm:hierBranch val="init"/>
        </dgm:presLayoutVars>
      </dgm:prSet>
      <dgm:spPr/>
    </dgm:pt>
    <dgm:pt modelId="{50CDEF82-E9E7-4551-8D9F-8E398C6BDD12}" type="pres">
      <dgm:prSet presAssocID="{BB9280B1-E94E-4016-AA8E-A4F9095DA2FB}" presName="rootComposite1" presStyleCnt="0"/>
      <dgm:spPr/>
    </dgm:pt>
    <dgm:pt modelId="{983F2F85-5EFA-46B9-AED9-F1574184291A}" type="pres">
      <dgm:prSet presAssocID="{BB9280B1-E94E-4016-AA8E-A4F9095DA2FB}" presName="rootText1" presStyleLbl="node0" presStyleIdx="1" presStyleCnt="2">
        <dgm:presLayoutVars>
          <dgm:chPref val="3"/>
        </dgm:presLayoutVars>
      </dgm:prSet>
      <dgm:spPr/>
    </dgm:pt>
    <dgm:pt modelId="{745F4587-815E-4D2A-86BE-2028B5A2D0F8}" type="pres">
      <dgm:prSet presAssocID="{BB9280B1-E94E-4016-AA8E-A4F9095DA2FB}" presName="rootConnector1" presStyleLbl="node1" presStyleIdx="0" presStyleCnt="0"/>
      <dgm:spPr/>
    </dgm:pt>
    <dgm:pt modelId="{0BE7C77C-8203-4C51-BCE2-78CAF8DE1C82}" type="pres">
      <dgm:prSet presAssocID="{BB9280B1-E94E-4016-AA8E-A4F9095DA2FB}" presName="hierChild2" presStyleCnt="0"/>
      <dgm:spPr/>
    </dgm:pt>
    <dgm:pt modelId="{12A23B32-846E-4F28-883F-2B5B5AD9586C}" type="pres">
      <dgm:prSet presAssocID="{BB9280B1-E94E-4016-AA8E-A4F9095DA2FB}" presName="hierChild3" presStyleCnt="0"/>
      <dgm:spPr/>
    </dgm:pt>
  </dgm:ptLst>
  <dgm:cxnLst>
    <dgm:cxn modelId="{0DE0D407-1311-4CE7-AC02-AD1EB794FD66}" type="presOf" srcId="{BB9280B1-E94E-4016-AA8E-A4F9095DA2FB}" destId="{745F4587-815E-4D2A-86BE-2028B5A2D0F8}" srcOrd="1" destOrd="0" presId="urn:microsoft.com/office/officeart/2009/3/layout/HorizontalOrganizationChart"/>
    <dgm:cxn modelId="{4820D209-93DB-45F9-ADA5-E217B6944B2A}" type="presOf" srcId="{1E5A48B5-5CE3-461A-8C84-0EB7A7393ABD}" destId="{F60DFCE0-A03F-4811-B77D-99CE696912FD}" srcOrd="0" destOrd="0" presId="urn:microsoft.com/office/officeart/2009/3/layout/HorizontalOrganizationChart"/>
    <dgm:cxn modelId="{C5AEBF29-38E8-449B-8B9F-987D5CA59B90}" type="presOf" srcId="{BB9280B1-E94E-4016-AA8E-A4F9095DA2FB}" destId="{983F2F85-5EFA-46B9-AED9-F1574184291A}" srcOrd="0" destOrd="0" presId="urn:microsoft.com/office/officeart/2009/3/layout/HorizontalOrganizationChart"/>
    <dgm:cxn modelId="{C5FC193D-A302-4452-9B29-018E63C9FF51}" type="presOf" srcId="{1E5A48B5-5CE3-461A-8C84-0EB7A7393ABD}" destId="{4E5D6BF7-9F2A-471A-AF1B-B6EBE901DDF9}" srcOrd="1" destOrd="0" presId="urn:microsoft.com/office/officeart/2009/3/layout/HorizontalOrganizationChart"/>
    <dgm:cxn modelId="{F848C347-4A9D-40A6-B705-CF1F8985E1AB}" srcId="{971EE6BB-2009-4F74-829D-6AB8B0A47FBE}" destId="{1E5A48B5-5CE3-461A-8C84-0EB7A7393ABD}" srcOrd="0" destOrd="0" parTransId="{8ACC3FEC-23F1-415C-939D-608B8F0FEB4E}" sibTransId="{3CA50B1C-27FB-4934-8D68-8404ABF76A15}"/>
    <dgm:cxn modelId="{31003F4A-D86B-4BEC-AA57-59D8CA589EA1}" srcId="{971EE6BB-2009-4F74-829D-6AB8B0A47FBE}" destId="{BB9280B1-E94E-4016-AA8E-A4F9095DA2FB}" srcOrd="1" destOrd="0" parTransId="{4B88A33F-7B72-4E0D-B271-3F0088DE75C8}" sibTransId="{D99C0D62-5BA0-49AA-BB2F-9D4A01C4E401}"/>
    <dgm:cxn modelId="{E8EB2A95-28F7-40C1-BFF1-45FFB63AD2AC}" type="presOf" srcId="{971EE6BB-2009-4F74-829D-6AB8B0A47FBE}" destId="{0D4BD989-BA04-4211-BE98-3E980D6CB2F2}" srcOrd="0" destOrd="0" presId="urn:microsoft.com/office/officeart/2009/3/layout/HorizontalOrganizationChart"/>
    <dgm:cxn modelId="{5A092912-67A8-4280-8FD3-F947CA765606}" type="presParOf" srcId="{0D4BD989-BA04-4211-BE98-3E980D6CB2F2}" destId="{803D48A2-8BFD-411A-9E2C-C497F737CE5F}" srcOrd="0" destOrd="0" presId="urn:microsoft.com/office/officeart/2009/3/layout/HorizontalOrganizationChart"/>
    <dgm:cxn modelId="{2BC0FD79-50DB-44E7-9C81-183F438A5F1B}" type="presParOf" srcId="{803D48A2-8BFD-411A-9E2C-C497F737CE5F}" destId="{9E9F80FF-457E-4830-82FE-73275CF5B86E}" srcOrd="0" destOrd="0" presId="urn:microsoft.com/office/officeart/2009/3/layout/HorizontalOrganizationChart"/>
    <dgm:cxn modelId="{D4319A79-802E-47B0-8FED-BD43FA570E1B}" type="presParOf" srcId="{9E9F80FF-457E-4830-82FE-73275CF5B86E}" destId="{F60DFCE0-A03F-4811-B77D-99CE696912FD}" srcOrd="0" destOrd="0" presId="urn:microsoft.com/office/officeart/2009/3/layout/HorizontalOrganizationChart"/>
    <dgm:cxn modelId="{E54DAA20-26F6-4FE3-AEEF-25C33A2A0EFA}" type="presParOf" srcId="{9E9F80FF-457E-4830-82FE-73275CF5B86E}" destId="{4E5D6BF7-9F2A-471A-AF1B-B6EBE901DDF9}" srcOrd="1" destOrd="0" presId="urn:microsoft.com/office/officeart/2009/3/layout/HorizontalOrganizationChart"/>
    <dgm:cxn modelId="{B3B1ED56-27F8-4FA3-8CEE-FA4FE01E49FA}" type="presParOf" srcId="{803D48A2-8BFD-411A-9E2C-C497F737CE5F}" destId="{2379A8AD-DF7E-483D-8467-368815A0D471}" srcOrd="1" destOrd="0" presId="urn:microsoft.com/office/officeart/2009/3/layout/HorizontalOrganizationChart"/>
    <dgm:cxn modelId="{E89DAAEF-45FF-472D-94BA-39BEF1173B11}" type="presParOf" srcId="{803D48A2-8BFD-411A-9E2C-C497F737CE5F}" destId="{7785EDC7-3952-4249-802E-AEDBA12CFE68}" srcOrd="2" destOrd="0" presId="urn:microsoft.com/office/officeart/2009/3/layout/HorizontalOrganizationChart"/>
    <dgm:cxn modelId="{E9B76D5E-10F4-47C6-8D33-9B7C5C3DD0B4}" type="presParOf" srcId="{0D4BD989-BA04-4211-BE98-3E980D6CB2F2}" destId="{90F09CA5-04FC-4497-8546-E9633D93B3F4}" srcOrd="1" destOrd="0" presId="urn:microsoft.com/office/officeart/2009/3/layout/HorizontalOrganizationChart"/>
    <dgm:cxn modelId="{E5DCF3C4-1E7F-4632-9CB6-21597D41B52F}" type="presParOf" srcId="{90F09CA5-04FC-4497-8546-E9633D93B3F4}" destId="{50CDEF82-E9E7-4551-8D9F-8E398C6BDD12}" srcOrd="0" destOrd="0" presId="urn:microsoft.com/office/officeart/2009/3/layout/HorizontalOrganizationChart"/>
    <dgm:cxn modelId="{BA0F51B0-74D1-4077-9518-B3945C6B3734}" type="presParOf" srcId="{50CDEF82-E9E7-4551-8D9F-8E398C6BDD12}" destId="{983F2F85-5EFA-46B9-AED9-F1574184291A}" srcOrd="0" destOrd="0" presId="urn:microsoft.com/office/officeart/2009/3/layout/HorizontalOrganizationChart"/>
    <dgm:cxn modelId="{D39251F7-4031-4CF5-8BFE-15DCDB125D61}" type="presParOf" srcId="{50CDEF82-E9E7-4551-8D9F-8E398C6BDD12}" destId="{745F4587-815E-4D2A-86BE-2028B5A2D0F8}" srcOrd="1" destOrd="0" presId="urn:microsoft.com/office/officeart/2009/3/layout/HorizontalOrganizationChart"/>
    <dgm:cxn modelId="{219E3604-60B0-48DD-898E-7FCBE6767110}" type="presParOf" srcId="{90F09CA5-04FC-4497-8546-E9633D93B3F4}" destId="{0BE7C77C-8203-4C51-BCE2-78CAF8DE1C82}" srcOrd="1" destOrd="0" presId="urn:microsoft.com/office/officeart/2009/3/layout/HorizontalOrganizationChart"/>
    <dgm:cxn modelId="{98B4383F-E51C-4715-AC78-4919DC3543B2}" type="presParOf" srcId="{90F09CA5-04FC-4497-8546-E9633D93B3F4}" destId="{12A23B32-846E-4F28-883F-2B5B5AD9586C}"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609CBBA-00AF-4854-8F31-DCF2E24B3F15}"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F64C76E8-512A-45B4-90A9-5C041A4A6332}">
      <dgm:prSet custT="1"/>
      <dgm:spPr/>
      <dgm:t>
        <a:bodyPr/>
        <a:lstStyle/>
        <a:p>
          <a:pPr algn="ctr"/>
          <a:r>
            <a:rPr lang="en-US" sz="2800" b="1" u="sng"/>
            <a:t>Verifications of Calibration (VOC)</a:t>
          </a:r>
          <a:endParaRPr lang="en-US" sz="2800"/>
        </a:p>
      </dgm:t>
    </dgm:pt>
    <dgm:pt modelId="{7B05A10E-59D0-4F83-B48B-9561E1A26E07}" type="parTrans" cxnId="{DEA0A893-6BD0-4988-B40C-BF60A65C0545}">
      <dgm:prSet/>
      <dgm:spPr/>
      <dgm:t>
        <a:bodyPr/>
        <a:lstStyle/>
        <a:p>
          <a:pPr algn="ctr"/>
          <a:endParaRPr lang="en-US" sz="2800"/>
        </a:p>
      </dgm:t>
    </dgm:pt>
    <dgm:pt modelId="{C5D8AC47-4325-4B4A-A334-25F034ECAD96}" type="sibTrans" cxnId="{DEA0A893-6BD0-4988-B40C-BF60A65C0545}">
      <dgm:prSet/>
      <dgm:spPr/>
      <dgm:t>
        <a:bodyPr/>
        <a:lstStyle/>
        <a:p>
          <a:pPr algn="ctr"/>
          <a:endParaRPr lang="en-US" sz="2800"/>
        </a:p>
      </dgm:t>
    </dgm:pt>
    <dgm:pt modelId="{E1B51B81-7A50-4B77-B030-ED11F316E1C2}">
      <dgm:prSet custT="1"/>
      <dgm:spPr/>
      <dgm:t>
        <a:bodyPr/>
        <a:lstStyle/>
        <a:p>
          <a:pPr algn="ctr"/>
          <a:r>
            <a:rPr lang="en-US" sz="2800" b="1" u="sng" dirty="0"/>
            <a:t>Adjustment</a:t>
          </a:r>
          <a:endParaRPr lang="en-US" sz="2800" dirty="0"/>
        </a:p>
      </dgm:t>
    </dgm:pt>
    <dgm:pt modelId="{AC3BA7A7-1A65-4CB9-B7E7-339E7668C7E0}" type="parTrans" cxnId="{6FCF934E-03B2-430D-9AB6-8B74A0BA8993}">
      <dgm:prSet/>
      <dgm:spPr/>
      <dgm:t>
        <a:bodyPr/>
        <a:lstStyle/>
        <a:p>
          <a:pPr algn="ctr"/>
          <a:endParaRPr lang="en-US" sz="2800"/>
        </a:p>
      </dgm:t>
    </dgm:pt>
    <dgm:pt modelId="{468AFF9D-920F-4C28-9866-4A9863FC53A1}" type="sibTrans" cxnId="{6FCF934E-03B2-430D-9AB6-8B74A0BA8993}">
      <dgm:prSet/>
      <dgm:spPr/>
      <dgm:t>
        <a:bodyPr/>
        <a:lstStyle/>
        <a:p>
          <a:pPr algn="ctr"/>
          <a:endParaRPr lang="en-US" sz="2800"/>
        </a:p>
      </dgm:t>
    </dgm:pt>
    <dgm:pt modelId="{5ED04778-F276-4400-ADC0-21C9AD6D0785}">
      <dgm:prSet custT="1"/>
      <dgm:spPr/>
      <dgm:t>
        <a:bodyPr/>
        <a:lstStyle/>
        <a:p>
          <a:pPr algn="ctr"/>
          <a:r>
            <a:rPr lang="en-US" sz="2800" b="1" u="sng" dirty="0"/>
            <a:t>Calibration</a:t>
          </a:r>
          <a:endParaRPr lang="en-US" sz="2800" dirty="0"/>
        </a:p>
      </dgm:t>
    </dgm:pt>
    <dgm:pt modelId="{A5008EE3-9498-43C7-9BEE-EF8EDD2936DC}" type="parTrans" cxnId="{9A972A46-079E-447B-B86A-E59E42EEB673}">
      <dgm:prSet/>
      <dgm:spPr/>
      <dgm:t>
        <a:bodyPr/>
        <a:lstStyle/>
        <a:p>
          <a:pPr algn="ctr"/>
          <a:endParaRPr lang="en-US" sz="2800"/>
        </a:p>
      </dgm:t>
    </dgm:pt>
    <dgm:pt modelId="{EF9CB80A-59B2-4C23-A45E-D9324380D7D0}" type="sibTrans" cxnId="{9A972A46-079E-447B-B86A-E59E42EEB673}">
      <dgm:prSet/>
      <dgm:spPr/>
      <dgm:t>
        <a:bodyPr/>
        <a:lstStyle/>
        <a:p>
          <a:pPr algn="ctr"/>
          <a:endParaRPr lang="en-US" sz="2800"/>
        </a:p>
      </dgm:t>
    </dgm:pt>
    <dgm:pt modelId="{CB6A30B4-499E-4662-AFEF-4F5A49129135}" type="pres">
      <dgm:prSet presAssocID="{C609CBBA-00AF-4854-8F31-DCF2E24B3F15}" presName="linear" presStyleCnt="0">
        <dgm:presLayoutVars>
          <dgm:animLvl val="lvl"/>
          <dgm:resizeHandles val="exact"/>
        </dgm:presLayoutVars>
      </dgm:prSet>
      <dgm:spPr/>
    </dgm:pt>
    <dgm:pt modelId="{D7B67BB6-B0AC-4A5E-B11F-527EB42B5F40}" type="pres">
      <dgm:prSet presAssocID="{F64C76E8-512A-45B4-90A9-5C041A4A6332}" presName="parentText" presStyleLbl="node1" presStyleIdx="0" presStyleCnt="3">
        <dgm:presLayoutVars>
          <dgm:chMax val="0"/>
          <dgm:bulletEnabled val="1"/>
        </dgm:presLayoutVars>
      </dgm:prSet>
      <dgm:spPr/>
    </dgm:pt>
    <dgm:pt modelId="{B243140A-27E5-45DD-89EC-227D616CC972}" type="pres">
      <dgm:prSet presAssocID="{C5D8AC47-4325-4B4A-A334-25F034ECAD96}" presName="spacer" presStyleCnt="0"/>
      <dgm:spPr/>
    </dgm:pt>
    <dgm:pt modelId="{B80D5648-EE54-4E58-A47C-F3D63DCF7A3A}" type="pres">
      <dgm:prSet presAssocID="{E1B51B81-7A50-4B77-B030-ED11F316E1C2}" presName="parentText" presStyleLbl="node1" presStyleIdx="1" presStyleCnt="3" custLinFactNeighborX="-18766">
        <dgm:presLayoutVars>
          <dgm:chMax val="0"/>
          <dgm:bulletEnabled val="1"/>
        </dgm:presLayoutVars>
      </dgm:prSet>
      <dgm:spPr/>
    </dgm:pt>
    <dgm:pt modelId="{699D25D2-1A36-405A-BB79-E62F09B6A556}" type="pres">
      <dgm:prSet presAssocID="{468AFF9D-920F-4C28-9866-4A9863FC53A1}" presName="spacer" presStyleCnt="0"/>
      <dgm:spPr/>
    </dgm:pt>
    <dgm:pt modelId="{CD8F7CCC-F1EE-4B2F-B7F6-8B8D7D3642D4}" type="pres">
      <dgm:prSet presAssocID="{5ED04778-F276-4400-ADC0-21C9AD6D0785}" presName="parentText" presStyleLbl="node1" presStyleIdx="2" presStyleCnt="3">
        <dgm:presLayoutVars>
          <dgm:chMax val="0"/>
          <dgm:bulletEnabled val="1"/>
        </dgm:presLayoutVars>
      </dgm:prSet>
      <dgm:spPr/>
    </dgm:pt>
  </dgm:ptLst>
  <dgm:cxnLst>
    <dgm:cxn modelId="{6B44C70E-8057-4E52-8429-DEB348DFD1D4}" type="presOf" srcId="{5ED04778-F276-4400-ADC0-21C9AD6D0785}" destId="{CD8F7CCC-F1EE-4B2F-B7F6-8B8D7D3642D4}" srcOrd="0" destOrd="0" presId="urn:microsoft.com/office/officeart/2005/8/layout/vList2"/>
    <dgm:cxn modelId="{9A972A46-079E-447B-B86A-E59E42EEB673}" srcId="{C609CBBA-00AF-4854-8F31-DCF2E24B3F15}" destId="{5ED04778-F276-4400-ADC0-21C9AD6D0785}" srcOrd="2" destOrd="0" parTransId="{A5008EE3-9498-43C7-9BEE-EF8EDD2936DC}" sibTransId="{EF9CB80A-59B2-4C23-A45E-D9324380D7D0}"/>
    <dgm:cxn modelId="{6FCF934E-03B2-430D-9AB6-8B74A0BA8993}" srcId="{C609CBBA-00AF-4854-8F31-DCF2E24B3F15}" destId="{E1B51B81-7A50-4B77-B030-ED11F316E1C2}" srcOrd="1" destOrd="0" parTransId="{AC3BA7A7-1A65-4CB9-B7E7-339E7668C7E0}" sibTransId="{468AFF9D-920F-4C28-9866-4A9863FC53A1}"/>
    <dgm:cxn modelId="{DEA0A893-6BD0-4988-B40C-BF60A65C0545}" srcId="{C609CBBA-00AF-4854-8F31-DCF2E24B3F15}" destId="{F64C76E8-512A-45B4-90A9-5C041A4A6332}" srcOrd="0" destOrd="0" parTransId="{7B05A10E-59D0-4F83-B48B-9561E1A26E07}" sibTransId="{C5D8AC47-4325-4B4A-A334-25F034ECAD96}"/>
    <dgm:cxn modelId="{EEB05DCA-9FB9-49AC-A39B-445EB0BFD3AC}" type="presOf" srcId="{E1B51B81-7A50-4B77-B030-ED11F316E1C2}" destId="{B80D5648-EE54-4E58-A47C-F3D63DCF7A3A}" srcOrd="0" destOrd="0" presId="urn:microsoft.com/office/officeart/2005/8/layout/vList2"/>
    <dgm:cxn modelId="{D0A122DA-E231-4A50-A603-2FCDAF5D8662}" type="presOf" srcId="{F64C76E8-512A-45B4-90A9-5C041A4A6332}" destId="{D7B67BB6-B0AC-4A5E-B11F-527EB42B5F40}" srcOrd="0" destOrd="0" presId="urn:microsoft.com/office/officeart/2005/8/layout/vList2"/>
    <dgm:cxn modelId="{3203D9FC-36A5-471D-A65E-C85C341CACD8}" type="presOf" srcId="{C609CBBA-00AF-4854-8F31-DCF2E24B3F15}" destId="{CB6A30B4-499E-4662-AFEF-4F5A49129135}" srcOrd="0" destOrd="0" presId="urn:microsoft.com/office/officeart/2005/8/layout/vList2"/>
    <dgm:cxn modelId="{FC76FBB9-40E8-419A-BEB3-FF5E5FB7D38D}" type="presParOf" srcId="{CB6A30B4-499E-4662-AFEF-4F5A49129135}" destId="{D7B67BB6-B0AC-4A5E-B11F-527EB42B5F40}" srcOrd="0" destOrd="0" presId="urn:microsoft.com/office/officeart/2005/8/layout/vList2"/>
    <dgm:cxn modelId="{5D3F2A36-73DC-4B95-B5C9-DF0189FF9E27}" type="presParOf" srcId="{CB6A30B4-499E-4662-AFEF-4F5A49129135}" destId="{B243140A-27E5-45DD-89EC-227D616CC972}" srcOrd="1" destOrd="0" presId="urn:microsoft.com/office/officeart/2005/8/layout/vList2"/>
    <dgm:cxn modelId="{7B676B59-CDEA-4EBD-91E7-F5D33405DF1A}" type="presParOf" srcId="{CB6A30B4-499E-4662-AFEF-4F5A49129135}" destId="{B80D5648-EE54-4E58-A47C-F3D63DCF7A3A}" srcOrd="2" destOrd="0" presId="urn:microsoft.com/office/officeart/2005/8/layout/vList2"/>
    <dgm:cxn modelId="{23F3F1A7-4F6A-474A-A16D-6556327B8AFE}" type="presParOf" srcId="{CB6A30B4-499E-4662-AFEF-4F5A49129135}" destId="{699D25D2-1A36-405A-BB79-E62F09B6A556}" srcOrd="3" destOrd="0" presId="urn:microsoft.com/office/officeart/2005/8/layout/vList2"/>
    <dgm:cxn modelId="{A2784A58-07A6-4026-A189-2165FAEB55C1}" type="presParOf" srcId="{CB6A30B4-499E-4662-AFEF-4F5A49129135}" destId="{CD8F7CCC-F1EE-4B2F-B7F6-8B8D7D3642D4}"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8E2C957-C187-4579-B114-18B2151B46BE}" type="doc">
      <dgm:prSet loTypeId="urn:microsoft.com/office/officeart/2005/8/layout/process4" loCatId="process" qsTypeId="urn:microsoft.com/office/officeart/2005/8/quickstyle/simple4" qsCatId="simple" csTypeId="urn:microsoft.com/office/officeart/2005/8/colors/colorful2" csCatId="colorful"/>
      <dgm:spPr/>
      <dgm:t>
        <a:bodyPr/>
        <a:lstStyle/>
        <a:p>
          <a:endParaRPr lang="en-US"/>
        </a:p>
      </dgm:t>
    </dgm:pt>
    <dgm:pt modelId="{40F5AEB6-956B-4897-8735-9ADA1090BEB6}">
      <dgm:prSet/>
      <dgm:spPr/>
      <dgm:t>
        <a:bodyPr/>
        <a:lstStyle/>
        <a:p>
          <a:r>
            <a:rPr lang="en-US" dirty="0">
              <a:solidFill>
                <a:schemeClr val="bg1"/>
              </a:solidFill>
            </a:rPr>
            <a:t>A quality assurance measure performed </a:t>
          </a:r>
          <a:r>
            <a:rPr lang="en-US" u="sng" dirty="0">
              <a:solidFill>
                <a:schemeClr val="bg1"/>
              </a:solidFill>
            </a:rPr>
            <a:t>at least every 60 days </a:t>
          </a:r>
          <a:r>
            <a:rPr lang="en-US" dirty="0">
              <a:solidFill>
                <a:schemeClr val="bg1"/>
              </a:solidFill>
            </a:rPr>
            <a:t>and each time a dry gas external standard is changed.</a:t>
          </a:r>
        </a:p>
      </dgm:t>
    </dgm:pt>
    <dgm:pt modelId="{95E03BAE-0EDB-443D-8F0E-BA39CA616596}" type="parTrans" cxnId="{FCBC0AB3-29C7-41FA-826F-2850FB610815}">
      <dgm:prSet/>
      <dgm:spPr/>
      <dgm:t>
        <a:bodyPr/>
        <a:lstStyle/>
        <a:p>
          <a:endParaRPr lang="en-US"/>
        </a:p>
      </dgm:t>
    </dgm:pt>
    <dgm:pt modelId="{4123FB9E-5528-462D-837C-645B2FABB672}" type="sibTrans" cxnId="{FCBC0AB3-29C7-41FA-826F-2850FB610815}">
      <dgm:prSet/>
      <dgm:spPr/>
      <dgm:t>
        <a:bodyPr/>
        <a:lstStyle/>
        <a:p>
          <a:endParaRPr lang="en-US"/>
        </a:p>
      </dgm:t>
    </dgm:pt>
    <dgm:pt modelId="{063D85C6-1B84-419D-A139-7AFB64683B02}">
      <dgm:prSet/>
      <dgm:spPr/>
      <dgm:t>
        <a:bodyPr/>
        <a:lstStyle/>
        <a:p>
          <a:r>
            <a:rPr lang="en-US" dirty="0">
              <a:solidFill>
                <a:schemeClr val="bg1"/>
              </a:solidFill>
            </a:rPr>
            <a:t>A Verification of Calibration consists of two main parts:</a:t>
          </a:r>
        </a:p>
      </dgm:t>
    </dgm:pt>
    <dgm:pt modelId="{4C42114F-8C4F-4059-B958-2C1CB1DFD80A}" type="parTrans" cxnId="{A2DC4887-CF5A-4D6B-B3F7-20BEA5CA111A}">
      <dgm:prSet/>
      <dgm:spPr/>
      <dgm:t>
        <a:bodyPr/>
        <a:lstStyle/>
        <a:p>
          <a:endParaRPr lang="en-US"/>
        </a:p>
      </dgm:t>
    </dgm:pt>
    <dgm:pt modelId="{359D73E1-DB6C-4876-8006-7656A77F0C2C}" type="sibTrans" cxnId="{A2DC4887-CF5A-4D6B-B3F7-20BEA5CA111A}">
      <dgm:prSet/>
      <dgm:spPr/>
      <dgm:t>
        <a:bodyPr/>
        <a:lstStyle/>
        <a:p>
          <a:endParaRPr lang="en-US"/>
        </a:p>
      </dgm:t>
    </dgm:pt>
    <dgm:pt modelId="{6CD51F50-8B4F-4F77-8F1A-FB93E48555E7}">
      <dgm:prSet/>
      <dgm:spPr/>
      <dgm:t>
        <a:bodyPr/>
        <a:lstStyle/>
        <a:p>
          <a:r>
            <a:rPr lang="en-US"/>
            <a:t>Diagnostic test </a:t>
          </a:r>
        </a:p>
      </dgm:t>
    </dgm:pt>
    <dgm:pt modelId="{51B1A2FF-971C-4169-A2F5-D01165659709}" type="parTrans" cxnId="{D8BDEA05-BD7B-422B-B073-ACFBD682610D}">
      <dgm:prSet/>
      <dgm:spPr/>
      <dgm:t>
        <a:bodyPr/>
        <a:lstStyle/>
        <a:p>
          <a:endParaRPr lang="en-US"/>
        </a:p>
      </dgm:t>
    </dgm:pt>
    <dgm:pt modelId="{F09D7B73-DBA1-4119-81BA-C82497A364E6}" type="sibTrans" cxnId="{D8BDEA05-BD7B-422B-B073-ACFBD682610D}">
      <dgm:prSet/>
      <dgm:spPr/>
      <dgm:t>
        <a:bodyPr/>
        <a:lstStyle/>
        <a:p>
          <a:endParaRPr lang="en-US"/>
        </a:p>
      </dgm:t>
    </dgm:pt>
    <dgm:pt modelId="{6E12EE7C-5686-4CC9-A527-EE8FA4493BD0}">
      <dgm:prSet/>
      <dgm:spPr/>
      <dgm:t>
        <a:bodyPr/>
        <a:lstStyle/>
        <a:p>
          <a:r>
            <a:rPr lang="en-US" b="1" dirty="0"/>
            <a:t>5 tests of the external dry gas standard</a:t>
          </a:r>
        </a:p>
      </dgm:t>
    </dgm:pt>
    <dgm:pt modelId="{25518F5B-7342-42B0-9986-32F917D41606}" type="parTrans" cxnId="{7447034F-D590-476F-BE81-8B9F5AB9560B}">
      <dgm:prSet/>
      <dgm:spPr/>
      <dgm:t>
        <a:bodyPr/>
        <a:lstStyle/>
        <a:p>
          <a:endParaRPr lang="en-US"/>
        </a:p>
      </dgm:t>
    </dgm:pt>
    <dgm:pt modelId="{DE21F443-5A92-4629-BA04-AD443A6BA873}" type="sibTrans" cxnId="{7447034F-D590-476F-BE81-8B9F5AB9560B}">
      <dgm:prSet/>
      <dgm:spPr/>
      <dgm:t>
        <a:bodyPr/>
        <a:lstStyle/>
        <a:p>
          <a:endParaRPr lang="en-US"/>
        </a:p>
      </dgm:t>
    </dgm:pt>
    <dgm:pt modelId="{73A31921-1BE2-42BD-B5FE-3A9ED41D1BDE}" type="pres">
      <dgm:prSet presAssocID="{C8E2C957-C187-4579-B114-18B2151B46BE}" presName="Name0" presStyleCnt="0">
        <dgm:presLayoutVars>
          <dgm:dir/>
          <dgm:animLvl val="lvl"/>
          <dgm:resizeHandles val="exact"/>
        </dgm:presLayoutVars>
      </dgm:prSet>
      <dgm:spPr/>
    </dgm:pt>
    <dgm:pt modelId="{854561BE-3F68-4C63-B6CE-B6A047B47B43}" type="pres">
      <dgm:prSet presAssocID="{063D85C6-1B84-419D-A139-7AFB64683B02}" presName="boxAndChildren" presStyleCnt="0"/>
      <dgm:spPr/>
    </dgm:pt>
    <dgm:pt modelId="{14B7DF6D-085E-4049-BBD5-52C2E35FF1AE}" type="pres">
      <dgm:prSet presAssocID="{063D85C6-1B84-419D-A139-7AFB64683B02}" presName="parentTextBox" presStyleLbl="node1" presStyleIdx="0" presStyleCnt="2"/>
      <dgm:spPr/>
    </dgm:pt>
    <dgm:pt modelId="{5197D87D-DF04-47CD-B01F-B4E2BF652AB7}" type="pres">
      <dgm:prSet presAssocID="{063D85C6-1B84-419D-A139-7AFB64683B02}" presName="entireBox" presStyleLbl="node1" presStyleIdx="0" presStyleCnt="2"/>
      <dgm:spPr/>
    </dgm:pt>
    <dgm:pt modelId="{8FF64663-6D83-4B61-A26C-4ECA5BBADED0}" type="pres">
      <dgm:prSet presAssocID="{063D85C6-1B84-419D-A139-7AFB64683B02}" presName="descendantBox" presStyleCnt="0"/>
      <dgm:spPr/>
    </dgm:pt>
    <dgm:pt modelId="{5702147A-689A-4EF0-B091-045BC11598BF}" type="pres">
      <dgm:prSet presAssocID="{6CD51F50-8B4F-4F77-8F1A-FB93E48555E7}" presName="childTextBox" presStyleLbl="fgAccFollowNode1" presStyleIdx="0" presStyleCnt="2">
        <dgm:presLayoutVars>
          <dgm:bulletEnabled val="1"/>
        </dgm:presLayoutVars>
      </dgm:prSet>
      <dgm:spPr/>
    </dgm:pt>
    <dgm:pt modelId="{A6822292-EE28-450C-9FA9-C4EACF8138EB}" type="pres">
      <dgm:prSet presAssocID="{6E12EE7C-5686-4CC9-A527-EE8FA4493BD0}" presName="childTextBox" presStyleLbl="fgAccFollowNode1" presStyleIdx="1" presStyleCnt="2">
        <dgm:presLayoutVars>
          <dgm:bulletEnabled val="1"/>
        </dgm:presLayoutVars>
      </dgm:prSet>
      <dgm:spPr/>
    </dgm:pt>
    <dgm:pt modelId="{224246EB-D96F-40A4-A782-DC52CF334405}" type="pres">
      <dgm:prSet presAssocID="{4123FB9E-5528-462D-837C-645B2FABB672}" presName="sp" presStyleCnt="0"/>
      <dgm:spPr/>
    </dgm:pt>
    <dgm:pt modelId="{73FD4D90-076C-4711-840D-6DE4169926ED}" type="pres">
      <dgm:prSet presAssocID="{40F5AEB6-956B-4897-8735-9ADA1090BEB6}" presName="arrowAndChildren" presStyleCnt="0"/>
      <dgm:spPr/>
    </dgm:pt>
    <dgm:pt modelId="{0C9C70B1-327F-4D35-A1AB-5D4BCB8B8D62}" type="pres">
      <dgm:prSet presAssocID="{40F5AEB6-956B-4897-8735-9ADA1090BEB6}" presName="parentTextArrow" presStyleLbl="node1" presStyleIdx="1" presStyleCnt="2"/>
      <dgm:spPr/>
    </dgm:pt>
  </dgm:ptLst>
  <dgm:cxnLst>
    <dgm:cxn modelId="{D8BDEA05-BD7B-422B-B073-ACFBD682610D}" srcId="{063D85C6-1B84-419D-A139-7AFB64683B02}" destId="{6CD51F50-8B4F-4F77-8F1A-FB93E48555E7}" srcOrd="0" destOrd="0" parTransId="{51B1A2FF-971C-4169-A2F5-D01165659709}" sibTransId="{F09D7B73-DBA1-4119-81BA-C82497A364E6}"/>
    <dgm:cxn modelId="{8682CD38-883B-4BE3-A9F9-70B14B815D9A}" type="presOf" srcId="{063D85C6-1B84-419D-A139-7AFB64683B02}" destId="{14B7DF6D-085E-4049-BBD5-52C2E35FF1AE}" srcOrd="0" destOrd="0" presId="urn:microsoft.com/office/officeart/2005/8/layout/process4"/>
    <dgm:cxn modelId="{431B6148-63CC-495F-9878-F9156AD10661}" type="presOf" srcId="{6E12EE7C-5686-4CC9-A527-EE8FA4493BD0}" destId="{A6822292-EE28-450C-9FA9-C4EACF8138EB}" srcOrd="0" destOrd="0" presId="urn:microsoft.com/office/officeart/2005/8/layout/process4"/>
    <dgm:cxn modelId="{C08B0269-AEB1-406E-80BC-46879A3A1BAD}" type="presOf" srcId="{C8E2C957-C187-4579-B114-18B2151B46BE}" destId="{73A31921-1BE2-42BD-B5FE-3A9ED41D1BDE}" srcOrd="0" destOrd="0" presId="urn:microsoft.com/office/officeart/2005/8/layout/process4"/>
    <dgm:cxn modelId="{202F274C-E392-4410-B7BA-DF90B069658C}" type="presOf" srcId="{063D85C6-1B84-419D-A139-7AFB64683B02}" destId="{5197D87D-DF04-47CD-B01F-B4E2BF652AB7}" srcOrd="1" destOrd="0" presId="urn:microsoft.com/office/officeart/2005/8/layout/process4"/>
    <dgm:cxn modelId="{7447034F-D590-476F-BE81-8B9F5AB9560B}" srcId="{063D85C6-1B84-419D-A139-7AFB64683B02}" destId="{6E12EE7C-5686-4CC9-A527-EE8FA4493BD0}" srcOrd="1" destOrd="0" parTransId="{25518F5B-7342-42B0-9986-32F917D41606}" sibTransId="{DE21F443-5A92-4629-BA04-AD443A6BA873}"/>
    <dgm:cxn modelId="{A2DC4887-CF5A-4D6B-B3F7-20BEA5CA111A}" srcId="{C8E2C957-C187-4579-B114-18B2151B46BE}" destId="{063D85C6-1B84-419D-A139-7AFB64683B02}" srcOrd="1" destOrd="0" parTransId="{4C42114F-8C4F-4059-B958-2C1CB1DFD80A}" sibTransId="{359D73E1-DB6C-4876-8006-7656A77F0C2C}"/>
    <dgm:cxn modelId="{FCBC0AB3-29C7-41FA-826F-2850FB610815}" srcId="{C8E2C957-C187-4579-B114-18B2151B46BE}" destId="{40F5AEB6-956B-4897-8735-9ADA1090BEB6}" srcOrd="0" destOrd="0" parTransId="{95E03BAE-0EDB-443D-8F0E-BA39CA616596}" sibTransId="{4123FB9E-5528-462D-837C-645B2FABB672}"/>
    <dgm:cxn modelId="{C76D59D3-4408-489A-B340-96CC8D8557D1}" type="presOf" srcId="{6CD51F50-8B4F-4F77-8F1A-FB93E48555E7}" destId="{5702147A-689A-4EF0-B091-045BC11598BF}" srcOrd="0" destOrd="0" presId="urn:microsoft.com/office/officeart/2005/8/layout/process4"/>
    <dgm:cxn modelId="{351913FA-1B8E-4C54-B511-6D1F373E2154}" type="presOf" srcId="{40F5AEB6-956B-4897-8735-9ADA1090BEB6}" destId="{0C9C70B1-327F-4D35-A1AB-5D4BCB8B8D62}" srcOrd="0" destOrd="0" presId="urn:microsoft.com/office/officeart/2005/8/layout/process4"/>
    <dgm:cxn modelId="{5A8FC818-5A0A-4C0E-AE14-C872E11EED25}" type="presParOf" srcId="{73A31921-1BE2-42BD-B5FE-3A9ED41D1BDE}" destId="{854561BE-3F68-4C63-B6CE-B6A047B47B43}" srcOrd="0" destOrd="0" presId="urn:microsoft.com/office/officeart/2005/8/layout/process4"/>
    <dgm:cxn modelId="{152D4005-E684-4079-B924-C900DF0F8B27}" type="presParOf" srcId="{854561BE-3F68-4C63-B6CE-B6A047B47B43}" destId="{14B7DF6D-085E-4049-BBD5-52C2E35FF1AE}" srcOrd="0" destOrd="0" presId="urn:microsoft.com/office/officeart/2005/8/layout/process4"/>
    <dgm:cxn modelId="{3E856E9B-7ED7-44ED-9719-BA45F6604CC1}" type="presParOf" srcId="{854561BE-3F68-4C63-B6CE-B6A047B47B43}" destId="{5197D87D-DF04-47CD-B01F-B4E2BF652AB7}" srcOrd="1" destOrd="0" presId="urn:microsoft.com/office/officeart/2005/8/layout/process4"/>
    <dgm:cxn modelId="{41C47AA5-A3C8-4881-8568-D2BFBC34B533}" type="presParOf" srcId="{854561BE-3F68-4C63-B6CE-B6A047B47B43}" destId="{8FF64663-6D83-4B61-A26C-4ECA5BBADED0}" srcOrd="2" destOrd="0" presId="urn:microsoft.com/office/officeart/2005/8/layout/process4"/>
    <dgm:cxn modelId="{4D84EE48-5543-4CA0-B654-4B4CA3346C04}" type="presParOf" srcId="{8FF64663-6D83-4B61-A26C-4ECA5BBADED0}" destId="{5702147A-689A-4EF0-B091-045BC11598BF}" srcOrd="0" destOrd="0" presId="urn:microsoft.com/office/officeart/2005/8/layout/process4"/>
    <dgm:cxn modelId="{DA1C970E-D108-4723-98C4-802C1A0F6C19}" type="presParOf" srcId="{8FF64663-6D83-4B61-A26C-4ECA5BBADED0}" destId="{A6822292-EE28-450C-9FA9-C4EACF8138EB}" srcOrd="1" destOrd="0" presId="urn:microsoft.com/office/officeart/2005/8/layout/process4"/>
    <dgm:cxn modelId="{883905CC-2036-4290-AD32-40D80E949FC3}" type="presParOf" srcId="{73A31921-1BE2-42BD-B5FE-3A9ED41D1BDE}" destId="{224246EB-D96F-40A4-A782-DC52CF334405}" srcOrd="1" destOrd="0" presId="urn:microsoft.com/office/officeart/2005/8/layout/process4"/>
    <dgm:cxn modelId="{247B4DA3-365C-4728-A090-050935B461BC}" type="presParOf" srcId="{73A31921-1BE2-42BD-B5FE-3A9ED41D1BDE}" destId="{73FD4D90-076C-4711-840D-6DE4169926ED}" srcOrd="2" destOrd="0" presId="urn:microsoft.com/office/officeart/2005/8/layout/process4"/>
    <dgm:cxn modelId="{2D22C32A-1449-4518-BE71-D6E85A8FE594}" type="presParOf" srcId="{73FD4D90-076C-4711-840D-6DE4169926ED}" destId="{0C9C70B1-327F-4D35-A1AB-5D4BCB8B8D62}"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8542E41-C564-4526-BAB9-FB6785AD75EA}"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en-US"/>
        </a:p>
      </dgm:t>
    </dgm:pt>
    <dgm:pt modelId="{FACF9EE2-2BF9-467A-B300-134B194A8C0F}">
      <dgm:prSet/>
      <dgm:spPr/>
      <dgm:t>
        <a:bodyPr/>
        <a:lstStyle/>
        <a:p>
          <a:r>
            <a:rPr lang="en-US" dirty="0"/>
            <a:t>VOC DOES NOT calibrate the DataMaster (only done by the Crime Lab)</a:t>
          </a:r>
        </a:p>
      </dgm:t>
    </dgm:pt>
    <dgm:pt modelId="{74EF1C16-C7AD-4AE9-8EF3-BD931F68B4A1}" type="parTrans" cxnId="{1C14A85E-1379-4DC4-B8E7-9040A554B133}">
      <dgm:prSet/>
      <dgm:spPr/>
      <dgm:t>
        <a:bodyPr/>
        <a:lstStyle/>
        <a:p>
          <a:endParaRPr lang="en-US"/>
        </a:p>
      </dgm:t>
    </dgm:pt>
    <dgm:pt modelId="{C3805189-6330-4CCD-8128-8368C0516A08}" type="sibTrans" cxnId="{1C14A85E-1379-4DC4-B8E7-9040A554B133}">
      <dgm:prSet/>
      <dgm:spPr/>
      <dgm:t>
        <a:bodyPr/>
        <a:lstStyle/>
        <a:p>
          <a:endParaRPr lang="en-US"/>
        </a:p>
      </dgm:t>
    </dgm:pt>
    <dgm:pt modelId="{C2621FCA-CD34-4DAC-96CF-6B2CFBB0A33C}">
      <dgm:prSet/>
      <dgm:spPr/>
      <dgm:t>
        <a:bodyPr/>
        <a:lstStyle/>
        <a:p>
          <a:r>
            <a:rPr lang="en-US" dirty="0"/>
            <a:t>60 days or less requirement is from… </a:t>
          </a:r>
        </a:p>
      </dgm:t>
    </dgm:pt>
    <dgm:pt modelId="{36B90593-09EC-4DC1-A11D-B414E27F9D47}" type="parTrans" cxnId="{DEC745CB-1391-4D86-8065-2134D7429634}">
      <dgm:prSet/>
      <dgm:spPr/>
      <dgm:t>
        <a:bodyPr/>
        <a:lstStyle/>
        <a:p>
          <a:endParaRPr lang="en-US"/>
        </a:p>
      </dgm:t>
    </dgm:pt>
    <dgm:pt modelId="{C336460A-CB7C-4A10-A7D0-F2632E4698F7}" type="sibTrans" cxnId="{DEC745CB-1391-4D86-8065-2134D7429634}">
      <dgm:prSet/>
      <dgm:spPr/>
      <dgm:t>
        <a:bodyPr/>
        <a:lstStyle/>
        <a:p>
          <a:endParaRPr lang="en-US"/>
        </a:p>
      </dgm:t>
    </dgm:pt>
    <dgm:pt modelId="{E2940422-7D4F-4978-80CD-ACDEA73636FA}">
      <dgm:prSet/>
      <dgm:spPr/>
      <dgm:t>
        <a:bodyPr/>
        <a:lstStyle/>
        <a:p>
          <a:r>
            <a:rPr lang="en-US" sz="1800" dirty="0"/>
            <a:t>13 AAC 63.100 (c)</a:t>
          </a:r>
        </a:p>
      </dgm:t>
    </dgm:pt>
    <dgm:pt modelId="{2360A117-350C-4F47-9BF4-9B6717713C4A}" type="parTrans" cxnId="{211A6A47-B695-4A3F-85C4-7EF10FCFF0BF}">
      <dgm:prSet/>
      <dgm:spPr/>
      <dgm:t>
        <a:bodyPr/>
        <a:lstStyle/>
        <a:p>
          <a:endParaRPr lang="en-US"/>
        </a:p>
      </dgm:t>
    </dgm:pt>
    <dgm:pt modelId="{5B46A803-371F-43D4-B6F2-B6253B0C9934}" type="sibTrans" cxnId="{211A6A47-B695-4A3F-85C4-7EF10FCFF0BF}">
      <dgm:prSet/>
      <dgm:spPr/>
      <dgm:t>
        <a:bodyPr/>
        <a:lstStyle/>
        <a:p>
          <a:endParaRPr lang="en-US"/>
        </a:p>
      </dgm:t>
    </dgm:pt>
    <dgm:pt modelId="{98574182-1C95-4DCB-9A3E-29A915E5FBC2}">
      <dgm:prSet custT="1"/>
      <dgm:spPr/>
      <dgm:t>
        <a:bodyPr/>
        <a:lstStyle/>
        <a:p>
          <a:r>
            <a:rPr lang="en-US" sz="1800" dirty="0"/>
            <a:t>At intervals not to exceed 60 days, the accuracy of the calibration of a breath test instrument must be verified.</a:t>
          </a:r>
        </a:p>
      </dgm:t>
    </dgm:pt>
    <dgm:pt modelId="{FD7C6D78-551C-4634-A5C0-273FA51365F1}" type="parTrans" cxnId="{C8C93DB5-B27C-4FBB-AD63-C8F9D35507B7}">
      <dgm:prSet/>
      <dgm:spPr/>
      <dgm:t>
        <a:bodyPr/>
        <a:lstStyle/>
        <a:p>
          <a:endParaRPr lang="en-US"/>
        </a:p>
      </dgm:t>
    </dgm:pt>
    <dgm:pt modelId="{6AA96D65-F9FA-431E-8BFF-D400593ADC96}" type="sibTrans" cxnId="{C8C93DB5-B27C-4FBB-AD63-C8F9D35507B7}">
      <dgm:prSet/>
      <dgm:spPr/>
      <dgm:t>
        <a:bodyPr/>
        <a:lstStyle/>
        <a:p>
          <a:endParaRPr lang="en-US"/>
        </a:p>
      </dgm:t>
    </dgm:pt>
    <dgm:pt modelId="{B77CDFD3-8A79-4CAF-A412-C5103E82B73E}" type="pres">
      <dgm:prSet presAssocID="{68542E41-C564-4526-BAB9-FB6785AD75EA}" presName="Name0" presStyleCnt="0">
        <dgm:presLayoutVars>
          <dgm:dir/>
          <dgm:animLvl val="lvl"/>
          <dgm:resizeHandles val="exact"/>
        </dgm:presLayoutVars>
      </dgm:prSet>
      <dgm:spPr/>
    </dgm:pt>
    <dgm:pt modelId="{B0CD9466-AD75-458B-8C32-E18DE5BB81FB}" type="pres">
      <dgm:prSet presAssocID="{C2621FCA-CD34-4DAC-96CF-6B2CFBB0A33C}" presName="boxAndChildren" presStyleCnt="0"/>
      <dgm:spPr/>
    </dgm:pt>
    <dgm:pt modelId="{19CB4495-033E-4F15-95B3-98461E319C0B}" type="pres">
      <dgm:prSet presAssocID="{C2621FCA-CD34-4DAC-96CF-6B2CFBB0A33C}" presName="parentTextBox" presStyleLbl="node1" presStyleIdx="0" presStyleCnt="2"/>
      <dgm:spPr/>
    </dgm:pt>
    <dgm:pt modelId="{D7C30D8F-BB39-4ABC-B2C3-0AFF746D819E}" type="pres">
      <dgm:prSet presAssocID="{C2621FCA-CD34-4DAC-96CF-6B2CFBB0A33C}" presName="entireBox" presStyleLbl="node1" presStyleIdx="0" presStyleCnt="2"/>
      <dgm:spPr/>
    </dgm:pt>
    <dgm:pt modelId="{25D5B412-08BC-4473-B3B3-4E94D2A2FF2E}" type="pres">
      <dgm:prSet presAssocID="{C2621FCA-CD34-4DAC-96CF-6B2CFBB0A33C}" presName="descendantBox" presStyleCnt="0"/>
      <dgm:spPr/>
    </dgm:pt>
    <dgm:pt modelId="{610D9DB8-5B20-4135-8A8F-2DC5C048C61D}" type="pres">
      <dgm:prSet presAssocID="{E2940422-7D4F-4978-80CD-ACDEA73636FA}" presName="childTextBox" presStyleLbl="fgAccFollowNode1" presStyleIdx="0" presStyleCnt="1">
        <dgm:presLayoutVars>
          <dgm:bulletEnabled val="1"/>
        </dgm:presLayoutVars>
      </dgm:prSet>
      <dgm:spPr/>
    </dgm:pt>
    <dgm:pt modelId="{78E07507-C213-484B-98F4-E5B0D1D5D4D9}" type="pres">
      <dgm:prSet presAssocID="{C3805189-6330-4CCD-8128-8368C0516A08}" presName="sp" presStyleCnt="0"/>
      <dgm:spPr/>
    </dgm:pt>
    <dgm:pt modelId="{B71CF56E-1127-49D4-8A1A-637BA85031AA}" type="pres">
      <dgm:prSet presAssocID="{FACF9EE2-2BF9-467A-B300-134B194A8C0F}" presName="arrowAndChildren" presStyleCnt="0"/>
      <dgm:spPr/>
    </dgm:pt>
    <dgm:pt modelId="{D9E2B731-A59B-478D-AD2F-AD9F6E8D2004}" type="pres">
      <dgm:prSet presAssocID="{FACF9EE2-2BF9-467A-B300-134B194A8C0F}" presName="parentTextArrow" presStyleLbl="node1" presStyleIdx="1" presStyleCnt="2" custScaleY="87729"/>
      <dgm:spPr/>
    </dgm:pt>
  </dgm:ptLst>
  <dgm:cxnLst>
    <dgm:cxn modelId="{41267424-EFCC-4170-B5DB-A1436170B55A}" type="presOf" srcId="{68542E41-C564-4526-BAB9-FB6785AD75EA}" destId="{B77CDFD3-8A79-4CAF-A412-C5103E82B73E}" srcOrd="0" destOrd="0" presId="urn:microsoft.com/office/officeart/2005/8/layout/process4"/>
    <dgm:cxn modelId="{1C14A85E-1379-4DC4-B8E7-9040A554B133}" srcId="{68542E41-C564-4526-BAB9-FB6785AD75EA}" destId="{FACF9EE2-2BF9-467A-B300-134B194A8C0F}" srcOrd="0" destOrd="0" parTransId="{74EF1C16-C7AD-4AE9-8EF3-BD931F68B4A1}" sibTransId="{C3805189-6330-4CCD-8128-8368C0516A08}"/>
    <dgm:cxn modelId="{211A6A47-B695-4A3F-85C4-7EF10FCFF0BF}" srcId="{C2621FCA-CD34-4DAC-96CF-6B2CFBB0A33C}" destId="{E2940422-7D4F-4978-80CD-ACDEA73636FA}" srcOrd="0" destOrd="0" parTransId="{2360A117-350C-4F47-9BF4-9B6717713C4A}" sibTransId="{5B46A803-371F-43D4-B6F2-B6253B0C9934}"/>
    <dgm:cxn modelId="{BF450C6D-7544-4541-ABFD-753E199FB422}" type="presOf" srcId="{C2621FCA-CD34-4DAC-96CF-6B2CFBB0A33C}" destId="{19CB4495-033E-4F15-95B3-98461E319C0B}" srcOrd="0" destOrd="0" presId="urn:microsoft.com/office/officeart/2005/8/layout/process4"/>
    <dgm:cxn modelId="{7FED2376-E86D-41D2-B71D-2F3211876E35}" type="presOf" srcId="{FACF9EE2-2BF9-467A-B300-134B194A8C0F}" destId="{D9E2B731-A59B-478D-AD2F-AD9F6E8D2004}" srcOrd="0" destOrd="0" presId="urn:microsoft.com/office/officeart/2005/8/layout/process4"/>
    <dgm:cxn modelId="{FFD42086-90E9-4BB6-AD76-CEC0305BAEFE}" type="presOf" srcId="{C2621FCA-CD34-4DAC-96CF-6B2CFBB0A33C}" destId="{D7C30D8F-BB39-4ABC-B2C3-0AFF746D819E}" srcOrd="1" destOrd="0" presId="urn:microsoft.com/office/officeart/2005/8/layout/process4"/>
    <dgm:cxn modelId="{C8C93DB5-B27C-4FBB-AD63-C8F9D35507B7}" srcId="{E2940422-7D4F-4978-80CD-ACDEA73636FA}" destId="{98574182-1C95-4DCB-9A3E-29A915E5FBC2}" srcOrd="0" destOrd="0" parTransId="{FD7C6D78-551C-4634-A5C0-273FA51365F1}" sibTransId="{6AA96D65-F9FA-431E-8BFF-D400593ADC96}"/>
    <dgm:cxn modelId="{3C972EC8-4332-4276-8737-75A0CCAECBF2}" type="presOf" srcId="{E2940422-7D4F-4978-80CD-ACDEA73636FA}" destId="{610D9DB8-5B20-4135-8A8F-2DC5C048C61D}" srcOrd="0" destOrd="0" presId="urn:microsoft.com/office/officeart/2005/8/layout/process4"/>
    <dgm:cxn modelId="{DEC745CB-1391-4D86-8065-2134D7429634}" srcId="{68542E41-C564-4526-BAB9-FB6785AD75EA}" destId="{C2621FCA-CD34-4DAC-96CF-6B2CFBB0A33C}" srcOrd="1" destOrd="0" parTransId="{36B90593-09EC-4DC1-A11D-B414E27F9D47}" sibTransId="{C336460A-CB7C-4A10-A7D0-F2632E4698F7}"/>
    <dgm:cxn modelId="{804F35DB-3CCD-4FF4-9333-CC0A7203E613}" type="presOf" srcId="{98574182-1C95-4DCB-9A3E-29A915E5FBC2}" destId="{610D9DB8-5B20-4135-8A8F-2DC5C048C61D}" srcOrd="0" destOrd="1" presId="urn:microsoft.com/office/officeart/2005/8/layout/process4"/>
    <dgm:cxn modelId="{42A5B0F1-D9CE-4A15-BFFD-CA9A63B125D6}" type="presParOf" srcId="{B77CDFD3-8A79-4CAF-A412-C5103E82B73E}" destId="{B0CD9466-AD75-458B-8C32-E18DE5BB81FB}" srcOrd="0" destOrd="0" presId="urn:microsoft.com/office/officeart/2005/8/layout/process4"/>
    <dgm:cxn modelId="{72D2BAA0-FA13-4336-A21B-9A1AD5B50023}" type="presParOf" srcId="{B0CD9466-AD75-458B-8C32-E18DE5BB81FB}" destId="{19CB4495-033E-4F15-95B3-98461E319C0B}" srcOrd="0" destOrd="0" presId="urn:microsoft.com/office/officeart/2005/8/layout/process4"/>
    <dgm:cxn modelId="{EE8DE463-B421-4A88-B64E-17C9A3A57CE7}" type="presParOf" srcId="{B0CD9466-AD75-458B-8C32-E18DE5BB81FB}" destId="{D7C30D8F-BB39-4ABC-B2C3-0AFF746D819E}" srcOrd="1" destOrd="0" presId="urn:microsoft.com/office/officeart/2005/8/layout/process4"/>
    <dgm:cxn modelId="{B831A129-153C-443F-9EA4-19EB26798A14}" type="presParOf" srcId="{B0CD9466-AD75-458B-8C32-E18DE5BB81FB}" destId="{25D5B412-08BC-4473-B3B3-4E94D2A2FF2E}" srcOrd="2" destOrd="0" presId="urn:microsoft.com/office/officeart/2005/8/layout/process4"/>
    <dgm:cxn modelId="{DC98C51C-8F18-4662-9D94-C095BF4D9125}" type="presParOf" srcId="{25D5B412-08BC-4473-B3B3-4E94D2A2FF2E}" destId="{610D9DB8-5B20-4135-8A8F-2DC5C048C61D}" srcOrd="0" destOrd="0" presId="urn:microsoft.com/office/officeart/2005/8/layout/process4"/>
    <dgm:cxn modelId="{83C92D9E-35F6-43CF-AAC1-70501D6A65E8}" type="presParOf" srcId="{B77CDFD3-8A79-4CAF-A412-C5103E82B73E}" destId="{78E07507-C213-484B-98F4-E5B0D1D5D4D9}" srcOrd="1" destOrd="0" presId="urn:microsoft.com/office/officeart/2005/8/layout/process4"/>
    <dgm:cxn modelId="{DF617525-EB4B-4F71-993B-F58DB4E12BF7}" type="presParOf" srcId="{B77CDFD3-8A79-4CAF-A412-C5103E82B73E}" destId="{B71CF56E-1127-49D4-8A1A-637BA85031AA}" srcOrd="2" destOrd="0" presId="urn:microsoft.com/office/officeart/2005/8/layout/process4"/>
    <dgm:cxn modelId="{B1BC6C85-A6F1-4735-8561-DDC2B34A0A07}" type="presParOf" srcId="{B71CF56E-1127-49D4-8A1A-637BA85031AA}" destId="{D9E2B731-A59B-478D-AD2F-AD9F6E8D2004}"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613E53-8257-43F4-82D3-D00C380E1751}">
      <dsp:nvSpPr>
        <dsp:cNvPr id="0" name=""/>
        <dsp:cNvSpPr/>
      </dsp:nvSpPr>
      <dsp:spPr>
        <a:xfrm>
          <a:off x="0" y="71693"/>
          <a:ext cx="4697730" cy="1271205"/>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u="none" kern="1200">
              <a:solidFill>
                <a:schemeClr val="bg1"/>
              </a:solidFill>
            </a:rPr>
            <a:t>Diagnostic Check </a:t>
          </a:r>
          <a:endParaRPr lang="en-US" sz="3200" u="none" kern="1200">
            <a:solidFill>
              <a:schemeClr val="bg1"/>
            </a:solidFill>
          </a:endParaRPr>
        </a:p>
      </dsp:txBody>
      <dsp:txXfrm>
        <a:off x="62055" y="133748"/>
        <a:ext cx="4573620" cy="1147095"/>
      </dsp:txXfrm>
    </dsp:sp>
    <dsp:sp modelId="{17436A76-79F3-48B4-9658-0BA283F152F2}">
      <dsp:nvSpPr>
        <dsp:cNvPr id="0" name=""/>
        <dsp:cNvSpPr/>
      </dsp:nvSpPr>
      <dsp:spPr>
        <a:xfrm>
          <a:off x="0" y="1435058"/>
          <a:ext cx="4697730" cy="1271205"/>
        </a:xfrm>
        <a:prstGeom prst="roundRect">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u="none" kern="1200">
              <a:solidFill>
                <a:schemeClr val="bg1"/>
              </a:solidFill>
            </a:rPr>
            <a:t>Blank Test</a:t>
          </a:r>
          <a:endParaRPr lang="en-US" sz="3200" u="none" kern="1200">
            <a:solidFill>
              <a:schemeClr val="bg1"/>
            </a:solidFill>
          </a:endParaRPr>
        </a:p>
      </dsp:txBody>
      <dsp:txXfrm>
        <a:off x="62055" y="1497113"/>
        <a:ext cx="4573620" cy="1147095"/>
      </dsp:txXfrm>
    </dsp:sp>
    <dsp:sp modelId="{2A6D5AF5-2068-4D5F-93BA-712552395D0B}">
      <dsp:nvSpPr>
        <dsp:cNvPr id="0" name=""/>
        <dsp:cNvSpPr/>
      </dsp:nvSpPr>
      <dsp:spPr>
        <a:xfrm>
          <a:off x="0" y="2798423"/>
          <a:ext cx="4697730" cy="1271205"/>
        </a:xfrm>
        <a:prstGeom prst="roundRect">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u="none" kern="1200">
              <a:solidFill>
                <a:schemeClr val="bg1"/>
              </a:solidFill>
            </a:rPr>
            <a:t>Internal Standard Check</a:t>
          </a:r>
          <a:endParaRPr lang="en-US" sz="3200" u="none" kern="1200">
            <a:solidFill>
              <a:schemeClr val="bg1"/>
            </a:solidFill>
          </a:endParaRPr>
        </a:p>
      </dsp:txBody>
      <dsp:txXfrm>
        <a:off x="62055" y="2860478"/>
        <a:ext cx="4573620" cy="1147095"/>
      </dsp:txXfrm>
    </dsp:sp>
    <dsp:sp modelId="{BDC31035-6695-4F6A-81ED-767CA37590E6}">
      <dsp:nvSpPr>
        <dsp:cNvPr id="0" name=""/>
        <dsp:cNvSpPr/>
      </dsp:nvSpPr>
      <dsp:spPr>
        <a:xfrm>
          <a:off x="0" y="4161789"/>
          <a:ext cx="4697730" cy="1271205"/>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u="none" kern="1200">
              <a:solidFill>
                <a:schemeClr val="bg1"/>
              </a:solidFill>
            </a:rPr>
            <a:t>External Dry Gas Standard Check</a:t>
          </a:r>
          <a:endParaRPr lang="en-US" sz="3200" u="none" kern="1200">
            <a:solidFill>
              <a:schemeClr val="bg1"/>
            </a:solidFill>
          </a:endParaRPr>
        </a:p>
      </dsp:txBody>
      <dsp:txXfrm>
        <a:off x="62055" y="4223844"/>
        <a:ext cx="4573620" cy="11470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53439E-1D48-43CF-98AA-924D5DF84CA9}">
      <dsp:nvSpPr>
        <dsp:cNvPr id="0" name=""/>
        <dsp:cNvSpPr/>
      </dsp:nvSpPr>
      <dsp:spPr>
        <a:xfrm>
          <a:off x="1000" y="544413"/>
          <a:ext cx="3511658" cy="222990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62A03E-16DA-457B-990A-899EF1C062E5}">
      <dsp:nvSpPr>
        <dsp:cNvPr id="0" name=""/>
        <dsp:cNvSpPr/>
      </dsp:nvSpPr>
      <dsp:spPr>
        <a:xfrm>
          <a:off x="391184" y="915088"/>
          <a:ext cx="3511658" cy="222990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Standard Deviation requirement on VOC (measure of variability of readings)</a:t>
          </a:r>
        </a:p>
      </dsp:txBody>
      <dsp:txXfrm>
        <a:off x="456496" y="980400"/>
        <a:ext cx="3381034" cy="2099279"/>
      </dsp:txXfrm>
    </dsp:sp>
    <dsp:sp modelId="{FFA24854-F291-47F5-9656-E7260318D2DE}">
      <dsp:nvSpPr>
        <dsp:cNvPr id="0" name=""/>
        <dsp:cNvSpPr/>
      </dsp:nvSpPr>
      <dsp:spPr>
        <a:xfrm>
          <a:off x="4293027" y="544413"/>
          <a:ext cx="3511658" cy="222990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B45130-CED5-4D42-8AD7-1311D9E821AB}">
      <dsp:nvSpPr>
        <dsp:cNvPr id="0" name=""/>
        <dsp:cNvSpPr/>
      </dsp:nvSpPr>
      <dsp:spPr>
        <a:xfrm>
          <a:off x="4683211" y="915088"/>
          <a:ext cx="3511658" cy="222990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Accepted range for the external standard (+/- 0.005) from the adjusted target value (accuracy)</a:t>
          </a:r>
        </a:p>
      </dsp:txBody>
      <dsp:txXfrm>
        <a:off x="4748523" y="980400"/>
        <a:ext cx="3381034" cy="209927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7F981C-43B1-4E14-AF15-CC252145AB41}">
      <dsp:nvSpPr>
        <dsp:cNvPr id="0" name=""/>
        <dsp:cNvSpPr/>
      </dsp:nvSpPr>
      <dsp:spPr>
        <a:xfrm>
          <a:off x="0" y="422104"/>
          <a:ext cx="5000124" cy="148473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solidFill>
                <a:schemeClr val="bg1"/>
              </a:solidFill>
            </a:rPr>
            <a:t>This is the 0.005 tolerance of the readings of the external standard from the adjusted target value.</a:t>
          </a:r>
        </a:p>
      </dsp:txBody>
      <dsp:txXfrm>
        <a:off x="72479" y="494583"/>
        <a:ext cx="4855166" cy="1339772"/>
      </dsp:txXfrm>
    </dsp:sp>
    <dsp:sp modelId="{768EAA0A-7B84-407F-A362-AF53C0A6FEA4}">
      <dsp:nvSpPr>
        <dsp:cNvPr id="0" name=""/>
        <dsp:cNvSpPr/>
      </dsp:nvSpPr>
      <dsp:spPr>
        <a:xfrm>
          <a:off x="0" y="1984594"/>
          <a:ext cx="5000124" cy="1484730"/>
        </a:xfrm>
        <a:prstGeom prst="roundRect">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solidFill>
                <a:schemeClr val="bg1"/>
              </a:solidFill>
            </a:rPr>
            <a:t>Applies to external standard measurements from the subject test sequence </a:t>
          </a:r>
          <a:r>
            <a:rPr lang="en-US" sz="2700" u="sng" kern="1200" dirty="0">
              <a:solidFill>
                <a:schemeClr val="bg1"/>
              </a:solidFill>
            </a:rPr>
            <a:t>AND</a:t>
          </a:r>
        </a:p>
      </dsp:txBody>
      <dsp:txXfrm>
        <a:off x="72479" y="2057073"/>
        <a:ext cx="4855166" cy="1339772"/>
      </dsp:txXfrm>
    </dsp:sp>
    <dsp:sp modelId="{D5E020F9-F9AB-4639-A17F-6F698ABF38B0}">
      <dsp:nvSpPr>
        <dsp:cNvPr id="0" name=""/>
        <dsp:cNvSpPr/>
      </dsp:nvSpPr>
      <dsp:spPr>
        <a:xfrm>
          <a:off x="0" y="3547085"/>
          <a:ext cx="5000124" cy="1484730"/>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solidFill>
                <a:schemeClr val="bg1"/>
              </a:solidFill>
            </a:rPr>
            <a:t>Applies to Verifications of Calibration (VOCs)</a:t>
          </a:r>
        </a:p>
      </dsp:txBody>
      <dsp:txXfrm>
        <a:off x="72479" y="3619564"/>
        <a:ext cx="4855166" cy="13397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1474AA-B6D2-4E6E-B00B-6F734589E389}">
      <dsp:nvSpPr>
        <dsp:cNvPr id="0" name=""/>
        <dsp:cNvSpPr/>
      </dsp:nvSpPr>
      <dsp:spPr>
        <a:xfrm>
          <a:off x="0" y="1969"/>
          <a:ext cx="5000124" cy="1353182"/>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bg1"/>
              </a:solidFill>
            </a:rPr>
            <a:t>Measured by the Standard Deviation</a:t>
          </a:r>
        </a:p>
      </dsp:txBody>
      <dsp:txXfrm>
        <a:off x="66057" y="68026"/>
        <a:ext cx="4868010" cy="1221068"/>
      </dsp:txXfrm>
    </dsp:sp>
    <dsp:sp modelId="{B097C9C2-9795-4FCC-8C74-F37C98DDC1AC}">
      <dsp:nvSpPr>
        <dsp:cNvPr id="0" name=""/>
        <dsp:cNvSpPr/>
      </dsp:nvSpPr>
      <dsp:spPr>
        <a:xfrm>
          <a:off x="0" y="1367568"/>
          <a:ext cx="5000124" cy="1353182"/>
        </a:xfrm>
        <a:prstGeom prst="roundRect">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bg1"/>
              </a:solidFill>
            </a:rPr>
            <a:t>A low standard deviation indicates that the data points tend to be very close together (good), whereas high standard deviation indicates that the data points are spread out over a large range (bad).</a:t>
          </a:r>
        </a:p>
      </dsp:txBody>
      <dsp:txXfrm>
        <a:off x="66057" y="1433625"/>
        <a:ext cx="4868010" cy="1221068"/>
      </dsp:txXfrm>
    </dsp:sp>
    <dsp:sp modelId="{8297BBE8-7F50-482B-8233-62673D869C7E}">
      <dsp:nvSpPr>
        <dsp:cNvPr id="0" name=""/>
        <dsp:cNvSpPr/>
      </dsp:nvSpPr>
      <dsp:spPr>
        <a:xfrm>
          <a:off x="0" y="2733168"/>
          <a:ext cx="5000124" cy="1353182"/>
        </a:xfrm>
        <a:prstGeom prst="roundRect">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bg1"/>
              </a:solidFill>
            </a:rPr>
            <a:t>Accepted Standard Deviation is 0.0030 or less</a:t>
          </a:r>
        </a:p>
      </dsp:txBody>
      <dsp:txXfrm>
        <a:off x="66057" y="2799225"/>
        <a:ext cx="4868010" cy="1221068"/>
      </dsp:txXfrm>
    </dsp:sp>
    <dsp:sp modelId="{06856D0E-D711-4845-9E71-D728BD6BEB61}">
      <dsp:nvSpPr>
        <dsp:cNvPr id="0" name=""/>
        <dsp:cNvSpPr/>
      </dsp:nvSpPr>
      <dsp:spPr>
        <a:xfrm>
          <a:off x="0" y="4098768"/>
          <a:ext cx="5000124" cy="1353182"/>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Applies </a:t>
          </a:r>
          <a:r>
            <a:rPr lang="en-US" sz="1800" u="sng" kern="1200" dirty="0">
              <a:solidFill>
                <a:schemeClr val="bg1"/>
              </a:solidFill>
            </a:rPr>
            <a:t>only</a:t>
          </a:r>
          <a:r>
            <a:rPr lang="en-US" sz="1800" kern="1200" dirty="0">
              <a:solidFill>
                <a:schemeClr val="bg1"/>
              </a:solidFill>
            </a:rPr>
            <a:t> to the VOC and internal lab testing, not to the subject test.</a:t>
          </a:r>
        </a:p>
      </dsp:txBody>
      <dsp:txXfrm>
        <a:off x="66057" y="4164825"/>
        <a:ext cx="4868010" cy="122106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FD5F8E-16FD-4B15-89A9-2068C383AA21}">
      <dsp:nvSpPr>
        <dsp:cNvPr id="0" name=""/>
        <dsp:cNvSpPr/>
      </dsp:nvSpPr>
      <dsp:spPr>
        <a:xfrm>
          <a:off x="0" y="2703"/>
          <a:ext cx="5175384"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5C2C4C-2C08-4A52-BD29-06DB49B77A3A}">
      <dsp:nvSpPr>
        <dsp:cNvPr id="0" name=""/>
        <dsp:cNvSpPr/>
      </dsp:nvSpPr>
      <dsp:spPr>
        <a:xfrm>
          <a:off x="0" y="2703"/>
          <a:ext cx="5175384"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t>Two components of the VOC complete successfully.</a:t>
          </a:r>
        </a:p>
      </dsp:txBody>
      <dsp:txXfrm>
        <a:off x="0" y="2703"/>
        <a:ext cx="5175384" cy="1843578"/>
      </dsp:txXfrm>
    </dsp:sp>
    <dsp:sp modelId="{51738992-150F-443D-B3B6-924134928606}">
      <dsp:nvSpPr>
        <dsp:cNvPr id="0" name=""/>
        <dsp:cNvSpPr/>
      </dsp:nvSpPr>
      <dsp:spPr>
        <a:xfrm>
          <a:off x="0" y="1846281"/>
          <a:ext cx="5175384"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0AFBCB-475B-43A4-9740-B9644A47EAF3}">
      <dsp:nvSpPr>
        <dsp:cNvPr id="0" name=""/>
        <dsp:cNvSpPr/>
      </dsp:nvSpPr>
      <dsp:spPr>
        <a:xfrm>
          <a:off x="0" y="1846281"/>
          <a:ext cx="5175384"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t>File is saved to memory of the DataMaster.</a:t>
          </a:r>
        </a:p>
      </dsp:txBody>
      <dsp:txXfrm>
        <a:off x="0" y="1846281"/>
        <a:ext cx="5175384" cy="1843578"/>
      </dsp:txXfrm>
    </dsp:sp>
    <dsp:sp modelId="{A2AE79AF-6520-4781-B98A-6F5E0CB235A1}">
      <dsp:nvSpPr>
        <dsp:cNvPr id="0" name=""/>
        <dsp:cNvSpPr/>
      </dsp:nvSpPr>
      <dsp:spPr>
        <a:xfrm>
          <a:off x="0" y="3689859"/>
          <a:ext cx="5175384"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8F9567-C1B9-4268-99AE-B9D37465FAB0}">
      <dsp:nvSpPr>
        <dsp:cNvPr id="0" name=""/>
        <dsp:cNvSpPr/>
      </dsp:nvSpPr>
      <dsp:spPr>
        <a:xfrm>
          <a:off x="0" y="3689859"/>
          <a:ext cx="5175384"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a:t>VOC file is uploaded by the crime lab via the modem line or by the Breath Test Supervisor.</a:t>
          </a:r>
        </a:p>
      </dsp:txBody>
      <dsp:txXfrm>
        <a:off x="0" y="3689859"/>
        <a:ext cx="5175384" cy="184357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BB541-7CE3-4212-8EE1-4E7E49C0BC80}">
      <dsp:nvSpPr>
        <dsp:cNvPr id="0" name=""/>
        <dsp:cNvSpPr/>
      </dsp:nvSpPr>
      <dsp:spPr>
        <a:xfrm>
          <a:off x="0" y="79715"/>
          <a:ext cx="5164836" cy="1286634"/>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solidFill>
                <a:schemeClr val="bg1"/>
              </a:solidFill>
            </a:rPr>
            <a:t>VOC is reviewed again by the Scientific Director.</a:t>
          </a:r>
        </a:p>
      </dsp:txBody>
      <dsp:txXfrm>
        <a:off x="62808" y="142523"/>
        <a:ext cx="5039220" cy="1161018"/>
      </dsp:txXfrm>
    </dsp:sp>
    <dsp:sp modelId="{88A7921F-FE2C-4DF9-80C1-CA6C0AE23D66}">
      <dsp:nvSpPr>
        <dsp:cNvPr id="0" name=""/>
        <dsp:cNvSpPr/>
      </dsp:nvSpPr>
      <dsp:spPr>
        <a:xfrm>
          <a:off x="0" y="1432589"/>
          <a:ext cx="5164836" cy="1286634"/>
        </a:xfrm>
        <a:prstGeom prst="roundRect">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solidFill>
                <a:schemeClr val="bg1"/>
              </a:solidFill>
            </a:rPr>
            <a:t>VOC is notarized.</a:t>
          </a:r>
        </a:p>
      </dsp:txBody>
      <dsp:txXfrm>
        <a:off x="62808" y="1495397"/>
        <a:ext cx="5039220" cy="1161018"/>
      </dsp:txXfrm>
    </dsp:sp>
    <dsp:sp modelId="{CD1CE61D-BAEB-488A-8FFF-0357B33224CA}">
      <dsp:nvSpPr>
        <dsp:cNvPr id="0" name=""/>
        <dsp:cNvSpPr/>
      </dsp:nvSpPr>
      <dsp:spPr>
        <a:xfrm>
          <a:off x="0" y="2785464"/>
          <a:ext cx="5164836" cy="1286634"/>
        </a:xfrm>
        <a:prstGeom prst="roundRect">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solidFill>
                <a:schemeClr val="bg1"/>
              </a:solidFill>
            </a:rPr>
            <a:t>Signature certifies the instrument for continued evidentiary use in the State from the date of the VOC.</a:t>
          </a:r>
        </a:p>
      </dsp:txBody>
      <dsp:txXfrm>
        <a:off x="62808" y="2848272"/>
        <a:ext cx="5039220" cy="1161018"/>
      </dsp:txXfrm>
    </dsp:sp>
    <dsp:sp modelId="{22A0EA8F-8D11-4040-9226-60FF33C22372}">
      <dsp:nvSpPr>
        <dsp:cNvPr id="0" name=""/>
        <dsp:cNvSpPr/>
      </dsp:nvSpPr>
      <dsp:spPr>
        <a:xfrm>
          <a:off x="0" y="4138338"/>
          <a:ext cx="5164836" cy="1286634"/>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solidFill>
                <a:schemeClr val="bg1"/>
              </a:solidFill>
            </a:rPr>
            <a:t>Signed VOCs are posted on the Crime Lab website and are sortable by instrument serial number.</a:t>
          </a:r>
        </a:p>
      </dsp:txBody>
      <dsp:txXfrm>
        <a:off x="62808" y="4201146"/>
        <a:ext cx="5039220" cy="116101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FD71E6-7141-4E50-AB0C-E1E6CE11D1F8}">
      <dsp:nvSpPr>
        <dsp:cNvPr id="0" name=""/>
        <dsp:cNvSpPr/>
      </dsp:nvSpPr>
      <dsp:spPr>
        <a:xfrm>
          <a:off x="0" y="3322370"/>
          <a:ext cx="4697730" cy="217983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a:solidFill>
                <a:schemeClr val="bg1"/>
              </a:solidFill>
            </a:rPr>
            <a:t>The DataMaster will only allow another VOC to be performed.</a:t>
          </a:r>
        </a:p>
      </dsp:txBody>
      <dsp:txXfrm>
        <a:off x="0" y="3322370"/>
        <a:ext cx="4697730" cy="2179834"/>
      </dsp:txXfrm>
    </dsp:sp>
    <dsp:sp modelId="{38C8489C-146A-4E54-88C8-C1C608669AE5}">
      <dsp:nvSpPr>
        <dsp:cNvPr id="0" name=""/>
        <dsp:cNvSpPr/>
      </dsp:nvSpPr>
      <dsp:spPr>
        <a:xfrm rot="10800000">
          <a:off x="0" y="2482"/>
          <a:ext cx="4697730" cy="3352586"/>
        </a:xfrm>
        <a:prstGeom prst="upArrowCallou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bg1"/>
              </a:solidFill>
            </a:rPr>
            <a:t>If any portion of the VOC does not pass, the instrument will not allow any other testing to be performed.</a:t>
          </a:r>
        </a:p>
      </dsp:txBody>
      <dsp:txXfrm rot="10800000">
        <a:off x="0" y="2482"/>
        <a:ext cx="4697730" cy="217841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C07B4-416A-4A6C-B8DA-D1F1482B76E8}">
      <dsp:nvSpPr>
        <dsp:cNvPr id="0" name=""/>
        <dsp:cNvSpPr/>
      </dsp:nvSpPr>
      <dsp:spPr>
        <a:xfrm>
          <a:off x="0" y="0"/>
          <a:ext cx="4697730"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78C491-EBA5-4820-A9DE-B749CEFE19C2}">
      <dsp:nvSpPr>
        <dsp:cNvPr id="0" name=""/>
        <dsp:cNvSpPr/>
      </dsp:nvSpPr>
      <dsp:spPr>
        <a:xfrm>
          <a:off x="0" y="0"/>
          <a:ext cx="4697730" cy="2752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Instrument Calibration is the process that the Breath Alcohol discipline uses to demonstrate that the individual breath instrument is working properly.</a:t>
          </a:r>
        </a:p>
      </dsp:txBody>
      <dsp:txXfrm>
        <a:off x="0" y="0"/>
        <a:ext cx="4697730" cy="2752343"/>
      </dsp:txXfrm>
    </dsp:sp>
    <dsp:sp modelId="{FA02F1C8-C3CE-4398-AB82-1675D2CD4191}">
      <dsp:nvSpPr>
        <dsp:cNvPr id="0" name=""/>
        <dsp:cNvSpPr/>
      </dsp:nvSpPr>
      <dsp:spPr>
        <a:xfrm>
          <a:off x="0" y="2752343"/>
          <a:ext cx="469773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C07AFB-0EEE-4D97-970B-4D1C8263F934}">
      <dsp:nvSpPr>
        <dsp:cNvPr id="0" name=""/>
        <dsp:cNvSpPr/>
      </dsp:nvSpPr>
      <dsp:spPr>
        <a:xfrm>
          <a:off x="0" y="2752343"/>
          <a:ext cx="4697730" cy="2752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The DataMaster DMT Calibration process includes voltage checks, linearity testing, functional tests for triggering status messages, minimum volume determination, and a non-drinking subject test. </a:t>
          </a:r>
        </a:p>
      </dsp:txBody>
      <dsp:txXfrm>
        <a:off x="0" y="2752343"/>
        <a:ext cx="4697730" cy="27523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D37D6-26B0-4F26-A9AA-E45EC35C6EF7}">
      <dsp:nvSpPr>
        <dsp:cNvPr id="0" name=""/>
        <dsp:cNvSpPr/>
      </dsp:nvSpPr>
      <dsp:spPr>
        <a:xfrm>
          <a:off x="0" y="678200"/>
          <a:ext cx="5000124" cy="1319759"/>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Voltages and temperatures of the instrument are checked to ensure they fall within the approved ranges. </a:t>
          </a:r>
        </a:p>
      </dsp:txBody>
      <dsp:txXfrm>
        <a:off x="64425" y="742625"/>
        <a:ext cx="4871274" cy="1190909"/>
      </dsp:txXfrm>
    </dsp:sp>
    <dsp:sp modelId="{3467FE14-498C-4F30-B99A-CD9425ACC401}">
      <dsp:nvSpPr>
        <dsp:cNvPr id="0" name=""/>
        <dsp:cNvSpPr/>
      </dsp:nvSpPr>
      <dsp:spPr>
        <a:xfrm>
          <a:off x="0" y="2067080"/>
          <a:ext cx="5000124" cy="1319759"/>
        </a:xfrm>
        <a:prstGeom prst="roundRect">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Result will read “PASSED”. </a:t>
          </a:r>
        </a:p>
      </dsp:txBody>
      <dsp:txXfrm>
        <a:off x="64425" y="2131505"/>
        <a:ext cx="4871274" cy="1190909"/>
      </dsp:txXfrm>
    </dsp:sp>
    <dsp:sp modelId="{B6158F26-1D89-4C38-8E40-49EAD14C07CB}">
      <dsp:nvSpPr>
        <dsp:cNvPr id="0" name=""/>
        <dsp:cNvSpPr/>
      </dsp:nvSpPr>
      <dsp:spPr>
        <a:xfrm>
          <a:off x="0" y="3455960"/>
          <a:ext cx="5000124" cy="1319759"/>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Subject test will stop if this does not pass.</a:t>
          </a:r>
        </a:p>
      </dsp:txBody>
      <dsp:txXfrm>
        <a:off x="64425" y="3520385"/>
        <a:ext cx="4871274" cy="11909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3EAD0-49E0-4C90-BB22-47278D8BC626}">
      <dsp:nvSpPr>
        <dsp:cNvPr id="0" name=""/>
        <dsp:cNvSpPr/>
      </dsp:nvSpPr>
      <dsp:spPr>
        <a:xfrm>
          <a:off x="0" y="2703"/>
          <a:ext cx="5308597"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42B151-992E-41D1-ADD7-AE2A37B8022D}">
      <dsp:nvSpPr>
        <dsp:cNvPr id="0" name=""/>
        <dsp:cNvSpPr/>
      </dsp:nvSpPr>
      <dsp:spPr>
        <a:xfrm>
          <a:off x="0" y="2703"/>
          <a:ext cx="5308597" cy="184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A measurement is taken after the AMBIENT ZEROING phase of the operation. This ensures the sample chamber is clear before the subject sample can enter. </a:t>
          </a:r>
        </a:p>
      </dsp:txBody>
      <dsp:txXfrm>
        <a:off x="0" y="2703"/>
        <a:ext cx="5308597" cy="1843577"/>
      </dsp:txXfrm>
    </dsp:sp>
    <dsp:sp modelId="{AB5F4655-4856-4B41-8796-CE6AE1BD8DE3}">
      <dsp:nvSpPr>
        <dsp:cNvPr id="0" name=""/>
        <dsp:cNvSpPr/>
      </dsp:nvSpPr>
      <dsp:spPr>
        <a:xfrm>
          <a:off x="0" y="1846281"/>
          <a:ext cx="5308597" cy="0"/>
        </a:xfrm>
        <a:prstGeom prst="line">
          <a:avLst/>
        </a:prstGeom>
        <a:solidFill>
          <a:schemeClr val="accent2">
            <a:hueOff val="2340759"/>
            <a:satOff val="-2919"/>
            <a:lumOff val="686"/>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5DF7A2-CC68-4ECC-9217-A270585F0A01}">
      <dsp:nvSpPr>
        <dsp:cNvPr id="0" name=""/>
        <dsp:cNvSpPr/>
      </dsp:nvSpPr>
      <dsp:spPr>
        <a:xfrm>
          <a:off x="0" y="1846281"/>
          <a:ext cx="5308597" cy="184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Must read “0.000” or the subject test will stop automatically.</a:t>
          </a:r>
        </a:p>
      </dsp:txBody>
      <dsp:txXfrm>
        <a:off x="0" y="1846281"/>
        <a:ext cx="5308597" cy="1843577"/>
      </dsp:txXfrm>
    </dsp:sp>
    <dsp:sp modelId="{84B45D44-D3C2-4B95-AF36-A20A22B7BC2A}">
      <dsp:nvSpPr>
        <dsp:cNvPr id="0" name=""/>
        <dsp:cNvSpPr/>
      </dsp:nvSpPr>
      <dsp:spPr>
        <a:xfrm>
          <a:off x="0" y="3689858"/>
          <a:ext cx="5308597" cy="0"/>
        </a:xfrm>
        <a:prstGeom prst="line">
          <a:avLst/>
        </a:prstGeom>
        <a:solidFill>
          <a:schemeClr val="accent2">
            <a:hueOff val="4681519"/>
            <a:satOff val="-5839"/>
            <a:lumOff val="1373"/>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39832A-25B4-4DFA-9BFE-7D3FE4820C01}">
      <dsp:nvSpPr>
        <dsp:cNvPr id="0" name=""/>
        <dsp:cNvSpPr/>
      </dsp:nvSpPr>
      <dsp:spPr>
        <a:xfrm>
          <a:off x="0" y="3689858"/>
          <a:ext cx="5308597" cy="184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Occurs another 3 times during the subject test sequence.</a:t>
          </a:r>
        </a:p>
      </dsp:txBody>
      <dsp:txXfrm>
        <a:off x="0" y="3689858"/>
        <a:ext cx="5308597" cy="18435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6F6FF8-5D3F-4653-BD1B-88AF0999011D}">
      <dsp:nvSpPr>
        <dsp:cNvPr id="0" name=""/>
        <dsp:cNvSpPr/>
      </dsp:nvSpPr>
      <dsp:spPr>
        <a:xfrm>
          <a:off x="0" y="0"/>
          <a:ext cx="469773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25A0C6-C24D-4C5B-9EB5-073C67E1A810}">
      <dsp:nvSpPr>
        <dsp:cNvPr id="0" name=""/>
        <dsp:cNvSpPr/>
      </dsp:nvSpPr>
      <dsp:spPr>
        <a:xfrm>
          <a:off x="0" y="0"/>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1 mm thick piece of quartz moved into the light path. A measurement of the quartz plate is stored at the time of Adjustment.</a:t>
          </a:r>
        </a:p>
      </dsp:txBody>
      <dsp:txXfrm>
        <a:off x="0" y="0"/>
        <a:ext cx="4697730" cy="1376171"/>
      </dsp:txXfrm>
    </dsp:sp>
    <dsp:sp modelId="{4DF27FF0-6607-4E2A-8852-72532EF55679}">
      <dsp:nvSpPr>
        <dsp:cNvPr id="0" name=""/>
        <dsp:cNvSpPr/>
      </dsp:nvSpPr>
      <dsp:spPr>
        <a:xfrm>
          <a:off x="0" y="1376171"/>
          <a:ext cx="469773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50324C-FAF4-4617-BEDC-FC5347BD9B1B}">
      <dsp:nvSpPr>
        <dsp:cNvPr id="0" name=""/>
        <dsp:cNvSpPr/>
      </dsp:nvSpPr>
      <dsp:spPr>
        <a:xfrm>
          <a:off x="0" y="1376171"/>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Quartz plate helps ensure the accuracy of the DataMaster DMT has not changed since the last adjustment. </a:t>
          </a:r>
        </a:p>
      </dsp:txBody>
      <dsp:txXfrm>
        <a:off x="0" y="1376171"/>
        <a:ext cx="4697730" cy="1376171"/>
      </dsp:txXfrm>
    </dsp:sp>
    <dsp:sp modelId="{E289CFBB-303A-423D-9689-92CB8845B7A1}">
      <dsp:nvSpPr>
        <dsp:cNvPr id="0" name=""/>
        <dsp:cNvSpPr/>
      </dsp:nvSpPr>
      <dsp:spPr>
        <a:xfrm>
          <a:off x="0" y="2752343"/>
          <a:ext cx="469773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4661A3-B100-494C-AFFF-4EAABB6DAEF9}">
      <dsp:nvSpPr>
        <dsp:cNvPr id="0" name=""/>
        <dsp:cNvSpPr/>
      </dsp:nvSpPr>
      <dsp:spPr>
        <a:xfrm>
          <a:off x="0" y="2752343"/>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Internal standard is measured with every test and compared to the stored value.</a:t>
          </a:r>
        </a:p>
      </dsp:txBody>
      <dsp:txXfrm>
        <a:off x="0" y="2752343"/>
        <a:ext cx="4697730" cy="1376171"/>
      </dsp:txXfrm>
    </dsp:sp>
    <dsp:sp modelId="{876006C2-0DEF-47BA-815E-65AFEF8CF3DE}">
      <dsp:nvSpPr>
        <dsp:cNvPr id="0" name=""/>
        <dsp:cNvSpPr/>
      </dsp:nvSpPr>
      <dsp:spPr>
        <a:xfrm>
          <a:off x="0" y="4128515"/>
          <a:ext cx="469773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F61EC6-3277-4B8D-97A4-F9BABCBBF96C}">
      <dsp:nvSpPr>
        <dsp:cNvPr id="0" name=""/>
        <dsp:cNvSpPr/>
      </dsp:nvSpPr>
      <dsp:spPr>
        <a:xfrm>
          <a:off x="0" y="4128515"/>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“Verified” on the test strip indicates that the check passed.</a:t>
          </a:r>
        </a:p>
      </dsp:txBody>
      <dsp:txXfrm>
        <a:off x="0" y="4128515"/>
        <a:ext cx="4697730" cy="13761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8AF3-0B3F-40CE-AB6D-8684D0C5E97B}">
      <dsp:nvSpPr>
        <dsp:cNvPr id="0" name=""/>
        <dsp:cNvSpPr/>
      </dsp:nvSpPr>
      <dsp:spPr>
        <a:xfrm>
          <a:off x="0" y="43703"/>
          <a:ext cx="5486400" cy="263951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schemeClr val="bg1"/>
              </a:solidFill>
            </a:rPr>
            <a:t>Automatic internal regulator (no need to turn On or Off)</a:t>
          </a:r>
        </a:p>
      </dsp:txBody>
      <dsp:txXfrm>
        <a:off x="128851" y="172554"/>
        <a:ext cx="5228698" cy="2381817"/>
      </dsp:txXfrm>
    </dsp:sp>
    <dsp:sp modelId="{87F64EA4-C134-4173-B81F-BB30C7DE9BB4}">
      <dsp:nvSpPr>
        <dsp:cNvPr id="0" name=""/>
        <dsp:cNvSpPr/>
      </dsp:nvSpPr>
      <dsp:spPr>
        <a:xfrm>
          <a:off x="0" y="2821464"/>
          <a:ext cx="5486400" cy="2639519"/>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schemeClr val="bg1"/>
              </a:solidFill>
            </a:rPr>
            <a:t>Every tank will have concentration of 0.080 g/210 L</a:t>
          </a:r>
        </a:p>
      </dsp:txBody>
      <dsp:txXfrm>
        <a:off x="128851" y="2950315"/>
        <a:ext cx="5228698" cy="23818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0DFCE0-A03F-4811-B77D-99CE696912FD}">
      <dsp:nvSpPr>
        <dsp:cNvPr id="0" name=""/>
        <dsp:cNvSpPr/>
      </dsp:nvSpPr>
      <dsp:spPr>
        <a:xfrm>
          <a:off x="610" y="889863"/>
          <a:ext cx="4998903" cy="1524665"/>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a:t>The SUBJECT SAMPLE is NOT adjusted for pressure.</a:t>
          </a:r>
        </a:p>
      </dsp:txBody>
      <dsp:txXfrm>
        <a:off x="610" y="889863"/>
        <a:ext cx="4998903" cy="1524665"/>
      </dsp:txXfrm>
    </dsp:sp>
    <dsp:sp modelId="{983F2F85-5EFA-46B9-AED9-F1574184291A}">
      <dsp:nvSpPr>
        <dsp:cNvPr id="0" name=""/>
        <dsp:cNvSpPr/>
      </dsp:nvSpPr>
      <dsp:spPr>
        <a:xfrm>
          <a:off x="610" y="3039391"/>
          <a:ext cx="4998903" cy="1524665"/>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a:t>ONLY the external dry gas standard is adjusted for pressure.</a:t>
          </a:r>
        </a:p>
      </dsp:txBody>
      <dsp:txXfrm>
        <a:off x="610" y="3039391"/>
        <a:ext cx="4998903" cy="152466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B67BB6-B0AC-4A5E-B11F-527EB42B5F40}">
      <dsp:nvSpPr>
        <dsp:cNvPr id="0" name=""/>
        <dsp:cNvSpPr/>
      </dsp:nvSpPr>
      <dsp:spPr>
        <a:xfrm>
          <a:off x="0" y="739943"/>
          <a:ext cx="4697730"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u="sng" kern="1200"/>
            <a:t>Verifications of Calibration (VOC)</a:t>
          </a:r>
          <a:endParaRPr lang="en-US" sz="2800" kern="1200"/>
        </a:p>
      </dsp:txBody>
      <dsp:txXfrm>
        <a:off x="59399" y="799342"/>
        <a:ext cx="4578932" cy="1098002"/>
      </dsp:txXfrm>
    </dsp:sp>
    <dsp:sp modelId="{B80D5648-EE54-4E58-A47C-F3D63DCF7A3A}">
      <dsp:nvSpPr>
        <dsp:cNvPr id="0" name=""/>
        <dsp:cNvSpPr/>
      </dsp:nvSpPr>
      <dsp:spPr>
        <a:xfrm>
          <a:off x="0" y="2143944"/>
          <a:ext cx="4697730" cy="1216800"/>
        </a:xfrm>
        <a:prstGeom prst="roundRect">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u="sng" kern="1200" dirty="0"/>
            <a:t>Adjustment</a:t>
          </a:r>
          <a:endParaRPr lang="en-US" sz="2800" kern="1200" dirty="0"/>
        </a:p>
      </dsp:txBody>
      <dsp:txXfrm>
        <a:off x="59399" y="2203343"/>
        <a:ext cx="4578932" cy="1098002"/>
      </dsp:txXfrm>
    </dsp:sp>
    <dsp:sp modelId="{CD8F7CCC-F1EE-4B2F-B7F6-8B8D7D3642D4}">
      <dsp:nvSpPr>
        <dsp:cNvPr id="0" name=""/>
        <dsp:cNvSpPr/>
      </dsp:nvSpPr>
      <dsp:spPr>
        <a:xfrm>
          <a:off x="0" y="3547944"/>
          <a:ext cx="4697730" cy="1216800"/>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u="sng" kern="1200" dirty="0"/>
            <a:t>Calibration</a:t>
          </a:r>
          <a:endParaRPr lang="en-US" sz="2800" kern="1200" dirty="0"/>
        </a:p>
      </dsp:txBody>
      <dsp:txXfrm>
        <a:off x="59399" y="3607343"/>
        <a:ext cx="4578932" cy="10980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97D87D-DF04-47CD-B01F-B4E2BF652AB7}">
      <dsp:nvSpPr>
        <dsp:cNvPr id="0" name=""/>
        <dsp:cNvSpPr/>
      </dsp:nvSpPr>
      <dsp:spPr>
        <a:xfrm>
          <a:off x="0" y="3291729"/>
          <a:ext cx="5000124" cy="215973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bg1"/>
              </a:solidFill>
            </a:rPr>
            <a:t>A Verification of Calibration consists of two main parts:</a:t>
          </a:r>
        </a:p>
      </dsp:txBody>
      <dsp:txXfrm>
        <a:off x="0" y="3291729"/>
        <a:ext cx="5000124" cy="1166254"/>
      </dsp:txXfrm>
    </dsp:sp>
    <dsp:sp modelId="{5702147A-689A-4EF0-B091-045BC11598BF}">
      <dsp:nvSpPr>
        <dsp:cNvPr id="0" name=""/>
        <dsp:cNvSpPr/>
      </dsp:nvSpPr>
      <dsp:spPr>
        <a:xfrm>
          <a:off x="0" y="4414789"/>
          <a:ext cx="2500062" cy="993476"/>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marL="0" lvl="0" indent="0" algn="ctr" defTabSz="977900">
            <a:lnSpc>
              <a:spcPct val="90000"/>
            </a:lnSpc>
            <a:spcBef>
              <a:spcPct val="0"/>
            </a:spcBef>
            <a:spcAft>
              <a:spcPct val="35000"/>
            </a:spcAft>
            <a:buNone/>
          </a:pPr>
          <a:r>
            <a:rPr lang="en-US" sz="2200" kern="1200"/>
            <a:t>Diagnostic test </a:t>
          </a:r>
        </a:p>
      </dsp:txBody>
      <dsp:txXfrm>
        <a:off x="0" y="4414789"/>
        <a:ext cx="2500062" cy="993476"/>
      </dsp:txXfrm>
    </dsp:sp>
    <dsp:sp modelId="{A6822292-EE28-450C-9FA9-C4EACF8138EB}">
      <dsp:nvSpPr>
        <dsp:cNvPr id="0" name=""/>
        <dsp:cNvSpPr/>
      </dsp:nvSpPr>
      <dsp:spPr>
        <a:xfrm>
          <a:off x="2500062" y="4414789"/>
          <a:ext cx="2500062" cy="993476"/>
        </a:xfrm>
        <a:prstGeom prst="rect">
          <a:avLst/>
        </a:prstGeom>
        <a:solidFill>
          <a:schemeClr val="accent2">
            <a:tint val="40000"/>
            <a:alpha val="90000"/>
            <a:hueOff val="5025821"/>
            <a:satOff val="-4378"/>
            <a:lumOff val="-6"/>
            <a:alphaOff val="0"/>
          </a:schemeClr>
        </a:solidFill>
        <a:ln w="9525" cap="flat" cmpd="sng" algn="ctr">
          <a:solidFill>
            <a:schemeClr val="accent2">
              <a:tint val="40000"/>
              <a:alpha val="90000"/>
              <a:hueOff val="5025821"/>
              <a:satOff val="-4378"/>
              <a:lumOff val="-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t>5 tests of the external dry gas standard</a:t>
          </a:r>
        </a:p>
      </dsp:txBody>
      <dsp:txXfrm>
        <a:off x="2500062" y="4414789"/>
        <a:ext cx="2500062" cy="993476"/>
      </dsp:txXfrm>
    </dsp:sp>
    <dsp:sp modelId="{0C9C70B1-327F-4D35-A1AB-5D4BCB8B8D62}">
      <dsp:nvSpPr>
        <dsp:cNvPr id="0" name=""/>
        <dsp:cNvSpPr/>
      </dsp:nvSpPr>
      <dsp:spPr>
        <a:xfrm rot="10800000">
          <a:off x="0" y="2459"/>
          <a:ext cx="5000124" cy="3321666"/>
        </a:xfrm>
        <a:prstGeom prst="upArrowCallou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bg1"/>
              </a:solidFill>
            </a:rPr>
            <a:t>A quality assurance measure performed </a:t>
          </a:r>
          <a:r>
            <a:rPr lang="en-US" sz="2700" u="sng" kern="1200" dirty="0">
              <a:solidFill>
                <a:schemeClr val="bg1"/>
              </a:solidFill>
            </a:rPr>
            <a:t>at least every 60 days </a:t>
          </a:r>
          <a:r>
            <a:rPr lang="en-US" sz="2700" kern="1200" dirty="0">
              <a:solidFill>
                <a:schemeClr val="bg1"/>
              </a:solidFill>
            </a:rPr>
            <a:t>and each time a dry gas external standard is changed.</a:t>
          </a:r>
        </a:p>
      </dsp:txBody>
      <dsp:txXfrm rot="10800000">
        <a:off x="0" y="2459"/>
        <a:ext cx="5000124" cy="215831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C30D8F-BB39-4ABC-B2C3-0AFF746D819E}">
      <dsp:nvSpPr>
        <dsp:cNvPr id="0" name=""/>
        <dsp:cNvSpPr/>
      </dsp:nvSpPr>
      <dsp:spPr>
        <a:xfrm>
          <a:off x="0" y="3323540"/>
          <a:ext cx="4358346" cy="2490004"/>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60 days or less requirement is from… </a:t>
          </a:r>
        </a:p>
      </dsp:txBody>
      <dsp:txXfrm>
        <a:off x="0" y="3323540"/>
        <a:ext cx="4358346" cy="1344602"/>
      </dsp:txXfrm>
    </dsp:sp>
    <dsp:sp modelId="{610D9DB8-5B20-4135-8A8F-2DC5C048C61D}">
      <dsp:nvSpPr>
        <dsp:cNvPr id="0" name=""/>
        <dsp:cNvSpPr/>
      </dsp:nvSpPr>
      <dsp:spPr>
        <a:xfrm>
          <a:off x="0" y="4618343"/>
          <a:ext cx="4358346" cy="1145402"/>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t" anchorCtr="0">
          <a:noAutofit/>
        </a:bodyPr>
        <a:lstStyle/>
        <a:p>
          <a:pPr marL="0" lvl="0" indent="0" algn="l" defTabSz="800100">
            <a:lnSpc>
              <a:spcPct val="90000"/>
            </a:lnSpc>
            <a:spcBef>
              <a:spcPct val="0"/>
            </a:spcBef>
            <a:spcAft>
              <a:spcPct val="35000"/>
            </a:spcAft>
            <a:buNone/>
          </a:pPr>
          <a:r>
            <a:rPr lang="en-US" sz="1800" kern="1200" dirty="0"/>
            <a:t>13 AAC 63.100 (c)</a:t>
          </a:r>
        </a:p>
        <a:p>
          <a:pPr marL="171450" lvl="1" indent="-171450" algn="l" defTabSz="800100">
            <a:lnSpc>
              <a:spcPct val="90000"/>
            </a:lnSpc>
            <a:spcBef>
              <a:spcPct val="0"/>
            </a:spcBef>
            <a:spcAft>
              <a:spcPct val="15000"/>
            </a:spcAft>
            <a:buChar char="•"/>
          </a:pPr>
          <a:r>
            <a:rPr lang="en-US" sz="1800" kern="1200" dirty="0"/>
            <a:t>At intervals not to exceed 60 days, the accuracy of the calibration of a breath test instrument must be verified.</a:t>
          </a:r>
        </a:p>
      </dsp:txBody>
      <dsp:txXfrm>
        <a:off x="0" y="4618343"/>
        <a:ext cx="4358346" cy="1145402"/>
      </dsp:txXfrm>
    </dsp:sp>
    <dsp:sp modelId="{D9E2B731-A59B-478D-AD2F-AD9F6E8D2004}">
      <dsp:nvSpPr>
        <dsp:cNvPr id="0" name=""/>
        <dsp:cNvSpPr/>
      </dsp:nvSpPr>
      <dsp:spPr>
        <a:xfrm rot="10800000">
          <a:off x="0" y="1197"/>
          <a:ext cx="4358346" cy="3359693"/>
        </a:xfrm>
        <a:prstGeom prst="upArrowCallou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VOC DOES NOT calibrate the DataMaster (only done by the Crime Lab)</a:t>
          </a:r>
        </a:p>
      </dsp:txBody>
      <dsp:txXfrm rot="10800000">
        <a:off x="0" y="1197"/>
        <a:ext cx="4358346" cy="218302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6583680" cy="480060"/>
          </a:xfrm>
          <a:prstGeom prst="rect">
            <a:avLst/>
          </a:prstGeom>
        </p:spPr>
        <p:txBody>
          <a:bodyPr vert="horz" lIns="96661" tIns="48331" rIns="96661" bIns="48331" rtlCol="0"/>
          <a:lstStyle>
            <a:lvl1pPr algn="l">
              <a:defRPr sz="1300"/>
            </a:lvl1pPr>
          </a:lstStyle>
          <a:p>
            <a:r>
              <a:rPr lang="en-US" dirty="0"/>
              <a:t>Breath Test Supervisor Certification/Recertification 01/23/2018‐01/25/2018</a:t>
            </a:r>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Tree>
    <p:extLst>
      <p:ext uri="{BB962C8B-B14F-4D97-AF65-F5344CB8AC3E}">
        <p14:creationId xmlns:p14="http://schemas.microsoft.com/office/powerpoint/2010/main" val="7252853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35F99CD7-63AA-4702-984B-5BBB91DF3C68}" type="datetimeFigureOut">
              <a:rPr lang="en-US" smtClean="0"/>
              <a:t>10/3/2025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CB6A9CC7-9DA2-4B03-8C93-B2CA36F8CB63}" type="slidenum">
              <a:rPr lang="en-US" smtClean="0"/>
              <a:t>‹#›</a:t>
            </a:fld>
            <a:endParaRPr lang="en-US"/>
          </a:p>
        </p:txBody>
      </p:sp>
    </p:spTree>
    <p:extLst>
      <p:ext uri="{BB962C8B-B14F-4D97-AF65-F5344CB8AC3E}">
        <p14:creationId xmlns:p14="http://schemas.microsoft.com/office/powerpoint/2010/main" val="3105949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screen shot to stop</a:t>
            </a:r>
            <a:r>
              <a:rPr lang="en-US" baseline="0" dirty="0"/>
              <a:t> at diagnostic check</a:t>
            </a:r>
            <a:endParaRPr lang="en-US" dirty="0"/>
          </a:p>
        </p:txBody>
      </p:sp>
      <p:sp>
        <p:nvSpPr>
          <p:cNvPr id="4" name="Slide Number Placeholder 3"/>
          <p:cNvSpPr>
            <a:spLocks noGrp="1"/>
          </p:cNvSpPr>
          <p:nvPr>
            <p:ph type="sldNum" sz="quarter" idx="10"/>
          </p:nvPr>
        </p:nvSpPr>
        <p:spPr/>
        <p:txBody>
          <a:bodyPr/>
          <a:lstStyle/>
          <a:p>
            <a:fld id="{CB6A9CC7-9DA2-4B03-8C93-B2CA36F8CB63}" type="slidenum">
              <a:rPr lang="en-US" smtClean="0"/>
              <a:t>5</a:t>
            </a:fld>
            <a:endParaRPr lang="en-US"/>
          </a:p>
        </p:txBody>
      </p:sp>
    </p:spTree>
    <p:extLst>
      <p:ext uri="{BB962C8B-B14F-4D97-AF65-F5344CB8AC3E}">
        <p14:creationId xmlns:p14="http://schemas.microsoft.com/office/powerpoint/2010/main" val="3597435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screen shot to stop</a:t>
            </a:r>
            <a:r>
              <a:rPr lang="en-US" baseline="0" dirty="0"/>
              <a:t> at diagnostic check</a:t>
            </a:r>
            <a:endParaRPr lang="en-US" dirty="0"/>
          </a:p>
        </p:txBody>
      </p:sp>
      <p:sp>
        <p:nvSpPr>
          <p:cNvPr id="4" name="Slide Number Placeholder 3"/>
          <p:cNvSpPr>
            <a:spLocks noGrp="1"/>
          </p:cNvSpPr>
          <p:nvPr>
            <p:ph type="sldNum" sz="quarter" idx="10"/>
          </p:nvPr>
        </p:nvSpPr>
        <p:spPr/>
        <p:txBody>
          <a:bodyPr/>
          <a:lstStyle/>
          <a:p>
            <a:fld id="{CB6A9CC7-9DA2-4B03-8C93-B2CA36F8CB63}" type="slidenum">
              <a:rPr lang="en-US" smtClean="0"/>
              <a:t>7</a:t>
            </a:fld>
            <a:endParaRPr lang="en-US"/>
          </a:p>
        </p:txBody>
      </p:sp>
    </p:spTree>
    <p:extLst>
      <p:ext uri="{BB962C8B-B14F-4D97-AF65-F5344CB8AC3E}">
        <p14:creationId xmlns:p14="http://schemas.microsoft.com/office/powerpoint/2010/main" val="3597435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screen shot to stop</a:t>
            </a:r>
            <a:r>
              <a:rPr lang="en-US" baseline="0" dirty="0"/>
              <a:t> at diagnostic check</a:t>
            </a:r>
            <a:endParaRPr lang="en-US" dirty="0"/>
          </a:p>
        </p:txBody>
      </p:sp>
      <p:sp>
        <p:nvSpPr>
          <p:cNvPr id="4" name="Slide Number Placeholder 3"/>
          <p:cNvSpPr>
            <a:spLocks noGrp="1"/>
          </p:cNvSpPr>
          <p:nvPr>
            <p:ph type="sldNum" sz="quarter" idx="10"/>
          </p:nvPr>
        </p:nvSpPr>
        <p:spPr/>
        <p:txBody>
          <a:bodyPr/>
          <a:lstStyle/>
          <a:p>
            <a:fld id="{CB6A9CC7-9DA2-4B03-8C93-B2CA36F8CB63}" type="slidenum">
              <a:rPr lang="en-US" smtClean="0"/>
              <a:t>9</a:t>
            </a:fld>
            <a:endParaRPr lang="en-US"/>
          </a:p>
        </p:txBody>
      </p:sp>
    </p:spTree>
    <p:extLst>
      <p:ext uri="{BB962C8B-B14F-4D97-AF65-F5344CB8AC3E}">
        <p14:creationId xmlns:p14="http://schemas.microsoft.com/office/powerpoint/2010/main" val="3597435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Open Sans" panose="020B0606030504020204" pitchFamily="34" charset="0"/>
              </a:rPr>
              <a:t>13 AAC 63.100 (c) At intervals not to exceed 60 days, the accuracy of the calibration of a breath test instrument must be verified. The verification of calibration must be performed by the scientific director or by a qualified person designated by the scientific director. A written report of the verification of calibration shall be made by the person who performed that verification. That report shall be submitted to the scientific director, if the scientific director did not prepare it. Upon receipt of the written report or after preparing the written report, and if the report verifies that the calibration of the breath test instrument is accurate, the scientific director shall issue a certification for the breath test instrument. The certification is valid for 60 days after the day the verification of calibration was performed. The scientific director may require verification of calibration of a breath test instrument at more frequent intervals.</a:t>
            </a:r>
            <a:endParaRPr lang="en-US" dirty="0"/>
          </a:p>
        </p:txBody>
      </p:sp>
      <p:sp>
        <p:nvSpPr>
          <p:cNvPr id="4" name="Slide Number Placeholder 3"/>
          <p:cNvSpPr>
            <a:spLocks noGrp="1"/>
          </p:cNvSpPr>
          <p:nvPr>
            <p:ph type="sldNum" sz="quarter" idx="5"/>
          </p:nvPr>
        </p:nvSpPr>
        <p:spPr/>
        <p:txBody>
          <a:bodyPr/>
          <a:lstStyle/>
          <a:p>
            <a:fld id="{CB6A9CC7-9DA2-4B03-8C93-B2CA36F8CB63}" type="slidenum">
              <a:rPr lang="en-US" smtClean="0"/>
              <a:t>22</a:t>
            </a:fld>
            <a:endParaRPr lang="en-US"/>
          </a:p>
        </p:txBody>
      </p:sp>
    </p:spTree>
    <p:extLst>
      <p:ext uri="{BB962C8B-B14F-4D97-AF65-F5344CB8AC3E}">
        <p14:creationId xmlns:p14="http://schemas.microsoft.com/office/powerpoint/2010/main" val="2561119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C8FE4C2-ACEE-46C0-8A25-B7AD905CAA24}" type="datetime1">
              <a:rPr lang="en-US" smtClean="0">
                <a:solidFill>
                  <a:prstClr val="white">
                    <a:tint val="75000"/>
                  </a:prstClr>
                </a:solidFill>
              </a:rPr>
              <a:t>10/3/2025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Approved and Issued by: 2025.10.01</a:t>
            </a:r>
          </a:p>
        </p:txBody>
      </p:sp>
      <p:sp>
        <p:nvSpPr>
          <p:cNvPr id="6" name="Slide Number Placeholder 5"/>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43286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E54555E-3EDB-4942-B5C0-07055F25431C}" type="datetime1">
              <a:rPr lang="en-US" smtClean="0">
                <a:solidFill>
                  <a:prstClr val="white">
                    <a:tint val="75000"/>
                  </a:prstClr>
                </a:solidFill>
              </a:rPr>
              <a:t>10/3/2025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Approved and Issued by: 2025.10.01</a:t>
            </a:r>
          </a:p>
        </p:txBody>
      </p:sp>
      <p:sp>
        <p:nvSpPr>
          <p:cNvPr id="6" name="Slide Number Placeholder 5"/>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61061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0BF993-F4CB-4F71-9398-DB5815F75A38}" type="datetime1">
              <a:rPr lang="en-US" smtClean="0">
                <a:solidFill>
                  <a:prstClr val="white">
                    <a:tint val="75000"/>
                  </a:prstClr>
                </a:solidFill>
              </a:rPr>
              <a:t>10/3/2025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Approved and Issued by: 2025.10.01</a:t>
            </a:r>
          </a:p>
        </p:txBody>
      </p:sp>
      <p:sp>
        <p:nvSpPr>
          <p:cNvPr id="6" name="Slide Number Placeholder 5"/>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06631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779320-7F25-4210-8D28-0B20A0FED7F8}" type="datetime1">
              <a:rPr lang="en-US" smtClean="0">
                <a:solidFill>
                  <a:prstClr val="white">
                    <a:tint val="75000"/>
                  </a:prstClr>
                </a:solidFill>
              </a:rPr>
              <a:t>10/3/2025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Approved and Issued by: 2025.10.01</a:t>
            </a:r>
          </a:p>
        </p:txBody>
      </p:sp>
      <p:sp>
        <p:nvSpPr>
          <p:cNvPr id="6" name="Slide Number Placeholder 5"/>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51823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288232-0A13-4117-B43B-AA9DA9CC5FC4}" type="datetime1">
              <a:rPr lang="en-US" smtClean="0">
                <a:solidFill>
                  <a:prstClr val="white">
                    <a:tint val="75000"/>
                  </a:prstClr>
                </a:solidFill>
              </a:rPr>
              <a:t>10/3/2025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Approved and Issued by: 2025.10.01</a:t>
            </a:r>
          </a:p>
        </p:txBody>
      </p:sp>
      <p:sp>
        <p:nvSpPr>
          <p:cNvPr id="6" name="Slide Number Placeholder 5"/>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39519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A56058-BBA1-4961-ADE5-172ABDA113B9}" type="datetime1">
              <a:rPr lang="en-US" smtClean="0">
                <a:solidFill>
                  <a:prstClr val="white">
                    <a:tint val="75000"/>
                  </a:prstClr>
                </a:solidFill>
              </a:rPr>
              <a:t>10/3/2025</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r>
              <a:rPr lang="en-US">
                <a:solidFill>
                  <a:prstClr val="white">
                    <a:tint val="75000"/>
                  </a:prstClr>
                </a:solidFill>
              </a:rPr>
              <a:t>Approved and Issued by: 2025.10.01</a:t>
            </a:r>
          </a:p>
        </p:txBody>
      </p:sp>
      <p:sp>
        <p:nvSpPr>
          <p:cNvPr id="7" name="Slide Number Placeholder 6"/>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95513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5E2306-8083-40D1-ACF8-B602A355AE02}" type="datetime1">
              <a:rPr lang="en-US" smtClean="0">
                <a:solidFill>
                  <a:prstClr val="white">
                    <a:tint val="75000"/>
                  </a:prstClr>
                </a:solidFill>
              </a:rPr>
              <a:t>10/3/2025</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r>
              <a:rPr lang="en-US">
                <a:solidFill>
                  <a:prstClr val="white">
                    <a:tint val="75000"/>
                  </a:prstClr>
                </a:solidFill>
              </a:rPr>
              <a:t>Approved and Issued by: 2025.10.01</a:t>
            </a:r>
          </a:p>
        </p:txBody>
      </p:sp>
      <p:sp>
        <p:nvSpPr>
          <p:cNvPr id="9" name="Slide Number Placeholder 8"/>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65531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A0BD51-8C06-4E5F-83E4-8C02F801EDCB}" type="datetime1">
              <a:rPr lang="en-US" smtClean="0">
                <a:solidFill>
                  <a:prstClr val="white">
                    <a:tint val="75000"/>
                  </a:prstClr>
                </a:solidFill>
              </a:rPr>
              <a:t>10/3/2025</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r>
              <a:rPr lang="en-US">
                <a:solidFill>
                  <a:prstClr val="white">
                    <a:tint val="75000"/>
                  </a:prstClr>
                </a:solidFill>
              </a:rPr>
              <a:t>Approved and Issued by: 2025.10.01</a:t>
            </a:r>
          </a:p>
        </p:txBody>
      </p:sp>
      <p:sp>
        <p:nvSpPr>
          <p:cNvPr id="5" name="Slide Number Placeholder 4"/>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31861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E0BDB-F77F-4BE1-9F96-7EE990FA4413}" type="datetime1">
              <a:rPr lang="en-US" smtClean="0">
                <a:solidFill>
                  <a:prstClr val="white">
                    <a:tint val="75000"/>
                  </a:prstClr>
                </a:solidFill>
              </a:rPr>
              <a:t>10/3/2025</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r>
              <a:rPr lang="en-US">
                <a:solidFill>
                  <a:prstClr val="white">
                    <a:tint val="75000"/>
                  </a:prstClr>
                </a:solidFill>
              </a:rPr>
              <a:t>Approved and Issued by: 2025.10.01</a:t>
            </a:r>
          </a:p>
        </p:txBody>
      </p:sp>
      <p:sp>
        <p:nvSpPr>
          <p:cNvPr id="4" name="Slide Number Placeholder 3"/>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06148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49BE48-A549-4308-9CD6-006BB67B4C99}" type="datetime1">
              <a:rPr lang="en-US" smtClean="0">
                <a:solidFill>
                  <a:prstClr val="white">
                    <a:tint val="75000"/>
                  </a:prstClr>
                </a:solidFill>
              </a:rPr>
              <a:t>10/3/2025</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r>
              <a:rPr lang="en-US">
                <a:solidFill>
                  <a:prstClr val="white">
                    <a:tint val="75000"/>
                  </a:prstClr>
                </a:solidFill>
              </a:rPr>
              <a:t>Approved and Issued by: 2025.10.01</a:t>
            </a:r>
          </a:p>
        </p:txBody>
      </p:sp>
      <p:sp>
        <p:nvSpPr>
          <p:cNvPr id="7" name="Slide Number Placeholder 6"/>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30118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124D50-67E3-49CB-B1E3-AC7C49B21D47}" type="datetime1">
              <a:rPr lang="en-US" smtClean="0">
                <a:solidFill>
                  <a:prstClr val="white">
                    <a:tint val="75000"/>
                  </a:prstClr>
                </a:solidFill>
              </a:rPr>
              <a:t>10/3/2025</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r>
              <a:rPr lang="en-US">
                <a:solidFill>
                  <a:prstClr val="white">
                    <a:tint val="75000"/>
                  </a:prstClr>
                </a:solidFill>
              </a:rPr>
              <a:t>Approved and Issued by: 2025.10.01</a:t>
            </a:r>
          </a:p>
        </p:txBody>
      </p:sp>
      <p:sp>
        <p:nvSpPr>
          <p:cNvPr id="7" name="Slide Number Placeholder 6"/>
          <p:cNvSpPr>
            <a:spLocks noGrp="1"/>
          </p:cNvSpPr>
          <p:nvPr>
            <p:ph type="sldNum" sz="quarter" idx="12"/>
          </p:nvPr>
        </p:nvSpPr>
        <p:spPr/>
        <p:txBody>
          <a:body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253048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F4AB3-7036-4F52-B74C-E83045526A0C}" type="datetime1">
              <a:rPr lang="en-US" smtClean="0">
                <a:solidFill>
                  <a:prstClr val="white">
                    <a:tint val="75000"/>
                  </a:prstClr>
                </a:solidFill>
              </a:rPr>
              <a:t>10/3/2025</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solidFill>
                  <a:prstClr val="white">
                    <a:tint val="75000"/>
                  </a:prstClr>
                </a:solidFill>
              </a:rPr>
              <a:t>Approved and Issued by: 2025.10.01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AA45E5-4EEF-4CE8-8230-0F0BB86BCEA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21243934"/>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2.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4.xml"/><Relationship Id="rId7" Type="http://schemas.openxmlformats.org/officeDocument/2006/relationships/diagramColors" Target="../diagrams/colors9.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973321" y="640080"/>
            <a:ext cx="4688333" cy="3566160"/>
          </a:xfrm>
        </p:spPr>
        <p:txBody>
          <a:bodyPr vert="horz" lIns="91440" tIns="45720" rIns="91440" bIns="45720" rtlCol="0" anchor="b">
            <a:normAutofit/>
          </a:bodyPr>
          <a:lstStyle/>
          <a:p>
            <a:pPr algn="l">
              <a:lnSpc>
                <a:spcPct val="90000"/>
              </a:lnSpc>
            </a:pPr>
            <a:r>
              <a:rPr lang="en-US" sz="4700" dirty="0"/>
              <a:t>Quality Assurance Measures and External Standards</a:t>
            </a:r>
          </a:p>
        </p:txBody>
      </p:sp>
      <p:pic>
        <p:nvPicPr>
          <p:cNvPr id="4" name="Picture 3">
            <a:extLst>
              <a:ext uri="{FF2B5EF4-FFF2-40B4-BE49-F238E27FC236}">
                <a16:creationId xmlns:a16="http://schemas.microsoft.com/office/drawing/2014/main" id="{007C4A91-CC37-6524-6B6D-4D72DDC9F138}"/>
              </a:ext>
            </a:extLst>
          </p:cNvPr>
          <p:cNvPicPr>
            <a:picLocks noChangeAspect="1"/>
          </p:cNvPicPr>
          <p:nvPr/>
        </p:nvPicPr>
        <p:blipFill rotWithShape="1">
          <a:blip r:embed="rId3"/>
          <a:srcRect r="-1" b="4777"/>
          <a:stretch/>
        </p:blipFill>
        <p:spPr>
          <a:xfrm>
            <a:off x="20" y="10"/>
            <a:ext cx="3492988"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9646" y="4409267"/>
            <a:ext cx="3182692" cy="18288"/>
          </a:xfrm>
          <a:custGeom>
            <a:avLst/>
            <a:gdLst>
              <a:gd name="connsiteX0" fmla="*/ 0 w 3182692"/>
              <a:gd name="connsiteY0" fmla="*/ 0 h 18288"/>
              <a:gd name="connsiteX1" fmla="*/ 604711 w 3182692"/>
              <a:gd name="connsiteY1" fmla="*/ 0 h 18288"/>
              <a:gd name="connsiteX2" fmla="*/ 1241250 w 3182692"/>
              <a:gd name="connsiteY2" fmla="*/ 0 h 18288"/>
              <a:gd name="connsiteX3" fmla="*/ 1909615 w 3182692"/>
              <a:gd name="connsiteY3" fmla="*/ 0 h 18288"/>
              <a:gd name="connsiteX4" fmla="*/ 2577981 w 3182692"/>
              <a:gd name="connsiteY4" fmla="*/ 0 h 18288"/>
              <a:gd name="connsiteX5" fmla="*/ 3182692 w 3182692"/>
              <a:gd name="connsiteY5" fmla="*/ 0 h 18288"/>
              <a:gd name="connsiteX6" fmla="*/ 3182692 w 3182692"/>
              <a:gd name="connsiteY6" fmla="*/ 18288 h 18288"/>
              <a:gd name="connsiteX7" fmla="*/ 2482500 w 3182692"/>
              <a:gd name="connsiteY7" fmla="*/ 18288 h 18288"/>
              <a:gd name="connsiteX8" fmla="*/ 1782308 w 3182692"/>
              <a:gd name="connsiteY8" fmla="*/ 18288 h 18288"/>
              <a:gd name="connsiteX9" fmla="*/ 1145769 w 3182692"/>
              <a:gd name="connsiteY9" fmla="*/ 18288 h 18288"/>
              <a:gd name="connsiteX10" fmla="*/ 0 w 3182692"/>
              <a:gd name="connsiteY10" fmla="*/ 18288 h 18288"/>
              <a:gd name="connsiteX11" fmla="*/ 0 w 3182692"/>
              <a:gd name="connsiteY11" fmla="*/ 0 h 18288"/>
              <a:gd name="connsiteX0" fmla="*/ 0 w 3182692"/>
              <a:gd name="connsiteY0" fmla="*/ 0 h 18288"/>
              <a:gd name="connsiteX1" fmla="*/ 604711 w 3182692"/>
              <a:gd name="connsiteY1" fmla="*/ 0 h 18288"/>
              <a:gd name="connsiteX2" fmla="*/ 1145769 w 3182692"/>
              <a:gd name="connsiteY2" fmla="*/ 0 h 18288"/>
              <a:gd name="connsiteX3" fmla="*/ 1845961 w 3182692"/>
              <a:gd name="connsiteY3" fmla="*/ 0 h 18288"/>
              <a:gd name="connsiteX4" fmla="*/ 2450673 w 3182692"/>
              <a:gd name="connsiteY4" fmla="*/ 0 h 18288"/>
              <a:gd name="connsiteX5" fmla="*/ 3182692 w 3182692"/>
              <a:gd name="connsiteY5" fmla="*/ 0 h 18288"/>
              <a:gd name="connsiteX6" fmla="*/ 3182692 w 3182692"/>
              <a:gd name="connsiteY6" fmla="*/ 18288 h 18288"/>
              <a:gd name="connsiteX7" fmla="*/ 2546154 w 3182692"/>
              <a:gd name="connsiteY7" fmla="*/ 18288 h 18288"/>
              <a:gd name="connsiteX8" fmla="*/ 1845961 w 3182692"/>
              <a:gd name="connsiteY8" fmla="*/ 18288 h 18288"/>
              <a:gd name="connsiteX9" fmla="*/ 1304904 w 3182692"/>
              <a:gd name="connsiteY9" fmla="*/ 18288 h 18288"/>
              <a:gd name="connsiteX10" fmla="*/ 668365 w 3182692"/>
              <a:gd name="connsiteY10" fmla="*/ 18288 h 18288"/>
              <a:gd name="connsiteX11" fmla="*/ 0 w 3182692"/>
              <a:gd name="connsiteY11" fmla="*/ 18288 h 18288"/>
              <a:gd name="connsiteX12" fmla="*/ 0 w 3182692"/>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2692" h="18288" fill="none" extrusionOk="0">
                <a:moveTo>
                  <a:pt x="0" y="0"/>
                </a:moveTo>
                <a:cubicBezTo>
                  <a:pt x="145195" y="-37571"/>
                  <a:pt x="472618" y="-13696"/>
                  <a:pt x="604711" y="0"/>
                </a:cubicBezTo>
                <a:cubicBezTo>
                  <a:pt x="706652" y="-3280"/>
                  <a:pt x="1039328" y="-8567"/>
                  <a:pt x="1241250" y="0"/>
                </a:cubicBezTo>
                <a:cubicBezTo>
                  <a:pt x="1405712" y="-7891"/>
                  <a:pt x="1711158" y="8053"/>
                  <a:pt x="1909615" y="0"/>
                </a:cubicBezTo>
                <a:cubicBezTo>
                  <a:pt x="2107436" y="-40150"/>
                  <a:pt x="2247192" y="19443"/>
                  <a:pt x="2577981" y="0"/>
                </a:cubicBezTo>
                <a:cubicBezTo>
                  <a:pt x="2894393" y="-5855"/>
                  <a:pt x="3041563" y="17846"/>
                  <a:pt x="3182692" y="0"/>
                </a:cubicBezTo>
                <a:cubicBezTo>
                  <a:pt x="3181973" y="8390"/>
                  <a:pt x="3182735" y="11854"/>
                  <a:pt x="3182692" y="18288"/>
                </a:cubicBezTo>
                <a:cubicBezTo>
                  <a:pt x="2975928" y="57450"/>
                  <a:pt x="2667693" y="19406"/>
                  <a:pt x="2482500" y="18288"/>
                </a:cubicBezTo>
                <a:cubicBezTo>
                  <a:pt x="2299734" y="36912"/>
                  <a:pt x="1925962" y="9303"/>
                  <a:pt x="1782308" y="18288"/>
                </a:cubicBezTo>
                <a:cubicBezTo>
                  <a:pt x="1635580" y="20546"/>
                  <a:pt x="1257854" y="-3663"/>
                  <a:pt x="1145769" y="18288"/>
                </a:cubicBezTo>
                <a:cubicBezTo>
                  <a:pt x="1025065" y="56574"/>
                  <a:pt x="247799" y="-11536"/>
                  <a:pt x="0" y="18288"/>
                </a:cubicBezTo>
                <a:cubicBezTo>
                  <a:pt x="-405" y="13204"/>
                  <a:pt x="-1092" y="5311"/>
                  <a:pt x="0" y="0"/>
                </a:cubicBezTo>
                <a:close/>
              </a:path>
              <a:path w="3182692" h="18288" stroke="0" extrusionOk="0">
                <a:moveTo>
                  <a:pt x="0" y="0"/>
                </a:moveTo>
                <a:cubicBezTo>
                  <a:pt x="288308" y="19724"/>
                  <a:pt x="431183" y="-26509"/>
                  <a:pt x="604711" y="0"/>
                </a:cubicBezTo>
                <a:cubicBezTo>
                  <a:pt x="795174" y="4405"/>
                  <a:pt x="950067" y="22541"/>
                  <a:pt x="1145769" y="0"/>
                </a:cubicBezTo>
                <a:cubicBezTo>
                  <a:pt x="1301850" y="7702"/>
                  <a:pt x="1499974" y="-70469"/>
                  <a:pt x="1845961" y="0"/>
                </a:cubicBezTo>
                <a:cubicBezTo>
                  <a:pt x="2191264" y="15313"/>
                  <a:pt x="2307232" y="-97"/>
                  <a:pt x="2450673" y="0"/>
                </a:cubicBezTo>
                <a:cubicBezTo>
                  <a:pt x="2596405" y="-19465"/>
                  <a:pt x="3033067" y="-31048"/>
                  <a:pt x="3182692" y="0"/>
                </a:cubicBezTo>
                <a:cubicBezTo>
                  <a:pt x="3182066" y="4696"/>
                  <a:pt x="3183370" y="10269"/>
                  <a:pt x="3182692" y="18288"/>
                </a:cubicBezTo>
                <a:cubicBezTo>
                  <a:pt x="3091120" y="-23022"/>
                  <a:pt x="2811074" y="61693"/>
                  <a:pt x="2546154" y="18288"/>
                </a:cubicBezTo>
                <a:cubicBezTo>
                  <a:pt x="2285186" y="27529"/>
                  <a:pt x="2090205" y="-22321"/>
                  <a:pt x="1845961" y="18288"/>
                </a:cubicBezTo>
                <a:cubicBezTo>
                  <a:pt x="1599794" y="31493"/>
                  <a:pt x="1466284" y="37447"/>
                  <a:pt x="1304904" y="18288"/>
                </a:cubicBezTo>
                <a:cubicBezTo>
                  <a:pt x="1189365" y="43775"/>
                  <a:pt x="952251" y="23461"/>
                  <a:pt x="668365" y="18288"/>
                </a:cubicBezTo>
                <a:cubicBezTo>
                  <a:pt x="407868" y="43595"/>
                  <a:pt x="284672" y="-9405"/>
                  <a:pt x="0" y="18288"/>
                </a:cubicBezTo>
                <a:cubicBezTo>
                  <a:pt x="527" y="9891"/>
                  <a:pt x="870" y="7012"/>
                  <a:pt x="0" y="0"/>
                </a:cubicBezTo>
                <a:close/>
              </a:path>
              <a:path w="3182692" h="18288" fill="none" stroke="0" extrusionOk="0">
                <a:moveTo>
                  <a:pt x="0" y="0"/>
                </a:moveTo>
                <a:cubicBezTo>
                  <a:pt x="108839" y="-32375"/>
                  <a:pt x="447732" y="16552"/>
                  <a:pt x="604711" y="0"/>
                </a:cubicBezTo>
                <a:cubicBezTo>
                  <a:pt x="781899" y="-548"/>
                  <a:pt x="1052060" y="7118"/>
                  <a:pt x="1241250" y="0"/>
                </a:cubicBezTo>
                <a:cubicBezTo>
                  <a:pt x="1399482" y="14083"/>
                  <a:pt x="1706293" y="54730"/>
                  <a:pt x="1909615" y="0"/>
                </a:cubicBezTo>
                <a:cubicBezTo>
                  <a:pt x="2085313" y="-24404"/>
                  <a:pt x="2264415" y="16988"/>
                  <a:pt x="2577981" y="0"/>
                </a:cubicBezTo>
                <a:cubicBezTo>
                  <a:pt x="2926098" y="-10318"/>
                  <a:pt x="3036314" y="-14769"/>
                  <a:pt x="3182692" y="0"/>
                </a:cubicBezTo>
                <a:cubicBezTo>
                  <a:pt x="3181841" y="8135"/>
                  <a:pt x="3181636" y="12730"/>
                  <a:pt x="3182692" y="18288"/>
                </a:cubicBezTo>
                <a:cubicBezTo>
                  <a:pt x="2996012" y="-1231"/>
                  <a:pt x="2669008" y="27395"/>
                  <a:pt x="2482500" y="18288"/>
                </a:cubicBezTo>
                <a:cubicBezTo>
                  <a:pt x="2296543" y="21246"/>
                  <a:pt x="1935236" y="7938"/>
                  <a:pt x="1782308" y="18288"/>
                </a:cubicBezTo>
                <a:cubicBezTo>
                  <a:pt x="1607683" y="25490"/>
                  <a:pt x="1291498" y="1369"/>
                  <a:pt x="1145769" y="18288"/>
                </a:cubicBezTo>
                <a:cubicBezTo>
                  <a:pt x="1015407" y="55325"/>
                  <a:pt x="262557" y="26571"/>
                  <a:pt x="0" y="18288"/>
                </a:cubicBezTo>
                <a:cubicBezTo>
                  <a:pt x="508" y="13336"/>
                  <a:pt x="437" y="727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custGeom>
                    <a:avLst/>
                    <a:gdLst>
                      <a:gd name="connsiteX0" fmla="*/ 0 w 3182692"/>
                      <a:gd name="connsiteY0" fmla="*/ 0 h 18288"/>
                      <a:gd name="connsiteX1" fmla="*/ 604711 w 3182692"/>
                      <a:gd name="connsiteY1" fmla="*/ 0 h 18288"/>
                      <a:gd name="connsiteX2" fmla="*/ 1241250 w 3182692"/>
                      <a:gd name="connsiteY2" fmla="*/ 0 h 18288"/>
                      <a:gd name="connsiteX3" fmla="*/ 1909615 w 3182692"/>
                      <a:gd name="connsiteY3" fmla="*/ 0 h 18288"/>
                      <a:gd name="connsiteX4" fmla="*/ 2577981 w 3182692"/>
                      <a:gd name="connsiteY4" fmla="*/ 0 h 18288"/>
                      <a:gd name="connsiteX5" fmla="*/ 3182692 w 3182692"/>
                      <a:gd name="connsiteY5" fmla="*/ 0 h 18288"/>
                      <a:gd name="connsiteX6" fmla="*/ 3182692 w 3182692"/>
                      <a:gd name="connsiteY6" fmla="*/ 18288 h 18288"/>
                      <a:gd name="connsiteX7" fmla="*/ 2482500 w 3182692"/>
                      <a:gd name="connsiteY7" fmla="*/ 18288 h 18288"/>
                      <a:gd name="connsiteX8" fmla="*/ 1782308 w 3182692"/>
                      <a:gd name="connsiteY8" fmla="*/ 18288 h 18288"/>
                      <a:gd name="connsiteX9" fmla="*/ 1145769 w 3182692"/>
                      <a:gd name="connsiteY9" fmla="*/ 18288 h 18288"/>
                      <a:gd name="connsiteX10" fmla="*/ 0 w 3182692"/>
                      <a:gd name="connsiteY10" fmla="*/ 18288 h 18288"/>
                      <a:gd name="connsiteX11" fmla="*/ 0 w 3182692"/>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2692" h="18288" fill="none" extrusionOk="0">
                        <a:moveTo>
                          <a:pt x="0" y="0"/>
                        </a:moveTo>
                        <a:cubicBezTo>
                          <a:pt x="126686" y="-21366"/>
                          <a:pt x="467788" y="9025"/>
                          <a:pt x="604711" y="0"/>
                        </a:cubicBezTo>
                        <a:cubicBezTo>
                          <a:pt x="741634" y="-9025"/>
                          <a:pt x="1061620" y="6814"/>
                          <a:pt x="1241250" y="0"/>
                        </a:cubicBezTo>
                        <a:cubicBezTo>
                          <a:pt x="1420880" y="-6814"/>
                          <a:pt x="1713773" y="13383"/>
                          <a:pt x="1909615" y="0"/>
                        </a:cubicBezTo>
                        <a:cubicBezTo>
                          <a:pt x="2105457" y="-13383"/>
                          <a:pt x="2257256" y="13567"/>
                          <a:pt x="2577981" y="0"/>
                        </a:cubicBezTo>
                        <a:cubicBezTo>
                          <a:pt x="2898706" y="-13567"/>
                          <a:pt x="3026063" y="6328"/>
                          <a:pt x="3182692" y="0"/>
                        </a:cubicBezTo>
                        <a:cubicBezTo>
                          <a:pt x="3181983" y="8157"/>
                          <a:pt x="3182279" y="12125"/>
                          <a:pt x="3182692" y="18288"/>
                        </a:cubicBezTo>
                        <a:cubicBezTo>
                          <a:pt x="2998421" y="21742"/>
                          <a:pt x="2675038" y="19014"/>
                          <a:pt x="2482500" y="18288"/>
                        </a:cubicBezTo>
                        <a:cubicBezTo>
                          <a:pt x="2289962" y="17562"/>
                          <a:pt x="1930644" y="6834"/>
                          <a:pt x="1782308" y="18288"/>
                        </a:cubicBezTo>
                        <a:cubicBezTo>
                          <a:pt x="1633972" y="29742"/>
                          <a:pt x="1287388" y="-1992"/>
                          <a:pt x="1145769" y="18288"/>
                        </a:cubicBezTo>
                        <a:cubicBezTo>
                          <a:pt x="1004150" y="38568"/>
                          <a:pt x="256377" y="-37438"/>
                          <a:pt x="0" y="18288"/>
                        </a:cubicBezTo>
                        <a:cubicBezTo>
                          <a:pt x="-46" y="12483"/>
                          <a:pt x="-203" y="6491"/>
                          <a:pt x="0" y="0"/>
                        </a:cubicBezTo>
                        <a:close/>
                      </a:path>
                      <a:path w="3182692" h="18288" stroke="0" extrusionOk="0">
                        <a:moveTo>
                          <a:pt x="0" y="0"/>
                        </a:moveTo>
                        <a:cubicBezTo>
                          <a:pt x="283446" y="18201"/>
                          <a:pt x="432812" y="7290"/>
                          <a:pt x="604711" y="0"/>
                        </a:cubicBezTo>
                        <a:cubicBezTo>
                          <a:pt x="776610" y="-7290"/>
                          <a:pt x="982253" y="15478"/>
                          <a:pt x="1145769" y="0"/>
                        </a:cubicBezTo>
                        <a:cubicBezTo>
                          <a:pt x="1309285" y="-15478"/>
                          <a:pt x="1514247" y="-25520"/>
                          <a:pt x="1845961" y="0"/>
                        </a:cubicBezTo>
                        <a:cubicBezTo>
                          <a:pt x="2177675" y="25520"/>
                          <a:pt x="2297588" y="16646"/>
                          <a:pt x="2450673" y="0"/>
                        </a:cubicBezTo>
                        <a:cubicBezTo>
                          <a:pt x="2603758" y="-16646"/>
                          <a:pt x="3023048" y="-21196"/>
                          <a:pt x="3182692" y="0"/>
                        </a:cubicBezTo>
                        <a:cubicBezTo>
                          <a:pt x="3182428" y="4493"/>
                          <a:pt x="3183076" y="9472"/>
                          <a:pt x="3182692" y="18288"/>
                        </a:cubicBezTo>
                        <a:cubicBezTo>
                          <a:pt x="3039109" y="-12701"/>
                          <a:pt x="2823860" y="13848"/>
                          <a:pt x="2546154" y="18288"/>
                        </a:cubicBezTo>
                        <a:cubicBezTo>
                          <a:pt x="2268448" y="22728"/>
                          <a:pt x="2098674" y="5291"/>
                          <a:pt x="1845961" y="18288"/>
                        </a:cubicBezTo>
                        <a:cubicBezTo>
                          <a:pt x="1593248" y="31285"/>
                          <a:pt x="1456743" y="27560"/>
                          <a:pt x="1304904" y="18288"/>
                        </a:cubicBezTo>
                        <a:cubicBezTo>
                          <a:pt x="1153065" y="9016"/>
                          <a:pt x="947204" y="11126"/>
                          <a:pt x="668365" y="18288"/>
                        </a:cubicBezTo>
                        <a:cubicBezTo>
                          <a:pt x="389526" y="25450"/>
                          <a:pt x="288244" y="-4628"/>
                          <a:pt x="0" y="18288"/>
                        </a:cubicBezTo>
                        <a:cubicBezTo>
                          <a:pt x="843" y="9577"/>
                          <a:pt x="371" y="6900"/>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03207740-2D7E-D1A1-CB58-0714AA9CC736}"/>
              </a:ext>
            </a:extLst>
          </p:cNvPr>
          <p:cNvSpPr>
            <a:spLocks noGrp="1"/>
          </p:cNvSpPr>
          <p:nvPr>
            <p:ph type="ftr" sz="quarter" idx="11"/>
          </p:nvPr>
        </p:nvSpPr>
        <p:spPr>
          <a:xfrm>
            <a:off x="3028950" y="6356350"/>
            <a:ext cx="3086100" cy="365125"/>
          </a:xfrm>
        </p:spPr>
        <p:txBody>
          <a:bodyPr vert="horz" lIns="91440" tIns="45720" rIns="91440" bIns="45720" rtlCol="0" anchor="ctr">
            <a:normAutofit/>
          </a:bodyPr>
          <a:lstStyle/>
          <a:p>
            <a:pPr>
              <a:spcAft>
                <a:spcPts val="600"/>
              </a:spcAft>
              <a:defRPr/>
            </a:pPr>
            <a:r>
              <a:rPr lang="en-US" kern="1200">
                <a:solidFill>
                  <a:prstClr val="black">
                    <a:tint val="75000"/>
                  </a:prstClr>
                </a:solidFill>
                <a:latin typeface="Calibri" panose="020F0502020204030204"/>
                <a:ea typeface="+mn-ea"/>
                <a:cs typeface="+mn-cs"/>
              </a:rPr>
              <a:t>Approved and Issued by: 2025.10.01</a:t>
            </a:r>
          </a:p>
        </p:txBody>
      </p:sp>
    </p:spTree>
    <p:custDataLst>
      <p:tags r:id="rId1"/>
    </p:custDataLst>
    <p:extLst>
      <p:ext uri="{BB962C8B-B14F-4D97-AF65-F5344CB8AC3E}">
        <p14:creationId xmlns:p14="http://schemas.microsoft.com/office/powerpoint/2010/main" val="278260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718879" y="800392"/>
            <a:ext cx="7698523" cy="1212102"/>
          </a:xfrm>
        </p:spPr>
        <p:txBody>
          <a:bodyPr>
            <a:normAutofit/>
          </a:bodyPr>
          <a:lstStyle/>
          <a:p>
            <a:r>
              <a:rPr lang="en-US" sz="3500">
                <a:solidFill>
                  <a:srgbClr val="FFFFFF"/>
                </a:solidFill>
              </a:rPr>
              <a:t>External Standard Check</a:t>
            </a:r>
          </a:p>
        </p:txBody>
      </p:sp>
      <p:sp>
        <p:nvSpPr>
          <p:cNvPr id="3" name="Content Placeholder 2"/>
          <p:cNvSpPr>
            <a:spLocks noGrp="1"/>
          </p:cNvSpPr>
          <p:nvPr>
            <p:ph idx="1"/>
          </p:nvPr>
        </p:nvSpPr>
        <p:spPr>
          <a:xfrm>
            <a:off x="1025718" y="2490436"/>
            <a:ext cx="7281746" cy="3567173"/>
          </a:xfrm>
        </p:spPr>
        <p:txBody>
          <a:bodyPr anchor="ctr">
            <a:normAutofit fontScale="92500" lnSpcReduction="20000"/>
          </a:bodyPr>
          <a:lstStyle/>
          <a:p>
            <a:pPr>
              <a:lnSpc>
                <a:spcPct val="90000"/>
              </a:lnSpc>
            </a:pPr>
            <a:r>
              <a:rPr lang="en-US" sz="2400" dirty="0"/>
              <a:t>External dry gas standard: nitrogen and ethanol</a:t>
            </a:r>
          </a:p>
          <a:p>
            <a:pPr>
              <a:lnSpc>
                <a:spcPct val="90000"/>
              </a:lnSpc>
            </a:pPr>
            <a:endParaRPr lang="en-US" sz="2400" dirty="0"/>
          </a:p>
          <a:p>
            <a:pPr>
              <a:lnSpc>
                <a:spcPct val="90000"/>
              </a:lnSpc>
            </a:pPr>
            <a:r>
              <a:rPr lang="en-US" sz="2400" dirty="0"/>
              <a:t>A sample of the dry gas standard is pushed through the gas line into the sample chamber, is analyzed, and the results are displayed. </a:t>
            </a:r>
          </a:p>
          <a:p>
            <a:pPr>
              <a:lnSpc>
                <a:spcPct val="90000"/>
              </a:lnSpc>
            </a:pPr>
            <a:endParaRPr lang="en-US" sz="2400" dirty="0"/>
          </a:p>
          <a:p>
            <a:pPr>
              <a:lnSpc>
                <a:spcPct val="90000"/>
              </a:lnSpc>
            </a:pPr>
            <a:r>
              <a:rPr lang="en-US" sz="2400" dirty="0"/>
              <a:t>The external standard delivers a </a:t>
            </a:r>
            <a:r>
              <a:rPr lang="en-US" sz="2400" dirty="0">
                <a:solidFill>
                  <a:srgbClr val="FFFF00"/>
                </a:solidFill>
              </a:rPr>
              <a:t>known quantity of ethanol </a:t>
            </a:r>
            <a:r>
              <a:rPr lang="en-US" sz="2400" dirty="0"/>
              <a:t>to the DataMaster both before AND after the subject sample. </a:t>
            </a:r>
          </a:p>
          <a:p>
            <a:pPr>
              <a:lnSpc>
                <a:spcPct val="90000"/>
              </a:lnSpc>
            </a:pPr>
            <a:endParaRPr lang="en-US" sz="2400" dirty="0"/>
          </a:p>
          <a:p>
            <a:pPr>
              <a:lnSpc>
                <a:spcPct val="90000"/>
              </a:lnSpc>
            </a:pPr>
            <a:r>
              <a:rPr lang="en-US" sz="2400" dirty="0"/>
              <a:t>The purpose is to ensure the instrument is accurately recognizing and measuring ethanol. </a:t>
            </a:r>
          </a:p>
        </p:txBody>
      </p:sp>
      <p:sp>
        <p:nvSpPr>
          <p:cNvPr id="4" name="Footer Placeholder 3">
            <a:extLst>
              <a:ext uri="{FF2B5EF4-FFF2-40B4-BE49-F238E27FC236}">
                <a16:creationId xmlns:a16="http://schemas.microsoft.com/office/drawing/2014/main" id="{28078920-6601-9CE5-25D7-FF863FDB9BBB}"/>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036685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4809068" y="501651"/>
            <a:ext cx="3296505" cy="1716255"/>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90000"/>
              </a:lnSpc>
              <a:spcAft>
                <a:spcPts val="600"/>
              </a:spcAft>
            </a:pPr>
            <a:r>
              <a:rPr lang="en-US" sz="4200" kern="1200">
                <a:solidFill>
                  <a:schemeClr val="tx1"/>
                </a:solidFill>
                <a:latin typeface="+mj-lt"/>
                <a:ea typeface="+mj-ea"/>
                <a:cs typeface="+mj-cs"/>
              </a:rPr>
              <a:t>External Dry Gas Standards</a:t>
            </a:r>
          </a:p>
        </p:txBody>
      </p:sp>
      <p:sp>
        <p:nvSpPr>
          <p:cNvPr id="12" name="Rectangle 11">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34933"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61CFC94-B2DD-B4A9-9B69-9A1CCFF08F26}"/>
              </a:ext>
            </a:extLst>
          </p:cNvPr>
          <p:cNvPicPr>
            <a:picLocks noChangeAspect="1"/>
          </p:cNvPicPr>
          <p:nvPr/>
        </p:nvPicPr>
        <p:blipFill rotWithShape="1">
          <a:blip r:embed="rId3"/>
          <a:srcRect r="-1" b="4777"/>
          <a:stretch/>
        </p:blipFill>
        <p:spPr>
          <a:xfrm>
            <a:off x="573505" y="299509"/>
            <a:ext cx="3187923" cy="6258983"/>
          </a:xfrm>
          <a:prstGeom prst="rect">
            <a:avLst/>
          </a:prstGeom>
        </p:spPr>
      </p:pic>
      <p:sp>
        <p:nvSpPr>
          <p:cNvPr id="5" name="Content Placeholder 2"/>
          <p:cNvSpPr txBox="1">
            <a:spLocks/>
          </p:cNvSpPr>
          <p:nvPr/>
        </p:nvSpPr>
        <p:spPr>
          <a:xfrm>
            <a:off x="4572000" y="2645922"/>
            <a:ext cx="3663239" cy="3710427"/>
          </a:xfrm>
          <a:prstGeom prst="rect">
            <a:avLst/>
          </a:prstGeom>
        </p:spPr>
        <p:txBody>
          <a:bodyPr vert="horz" lIns="91440" tIns="45720" rIns="91440" bIns="45720" rtlCol="0" anchor="t">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228600">
              <a:lnSpc>
                <a:spcPct val="90000"/>
              </a:lnSpc>
            </a:pPr>
            <a:r>
              <a:rPr lang="en-US" sz="2400" dirty="0">
                <a:solidFill>
                  <a:schemeClr val="tx1">
                    <a:alpha val="80000"/>
                  </a:schemeClr>
                </a:solidFill>
              </a:rPr>
              <a:t>Commercially-prepared dry gas standards</a:t>
            </a:r>
          </a:p>
          <a:p>
            <a:pPr indent="-228600">
              <a:lnSpc>
                <a:spcPct val="90000"/>
              </a:lnSpc>
            </a:pPr>
            <a:endParaRPr lang="en-US" sz="2400" dirty="0">
              <a:solidFill>
                <a:schemeClr val="tx1">
                  <a:alpha val="80000"/>
                </a:schemeClr>
              </a:solidFill>
            </a:endParaRPr>
          </a:p>
          <a:p>
            <a:pPr indent="-228600">
              <a:lnSpc>
                <a:spcPct val="90000"/>
              </a:lnSpc>
            </a:pPr>
            <a:r>
              <a:rPr lang="en-US" sz="2400" dirty="0">
                <a:solidFill>
                  <a:schemeClr val="tx1">
                    <a:alpha val="80000"/>
                  </a:schemeClr>
                </a:solidFill>
              </a:rPr>
              <a:t>Provided to each agency by the Crime Lab</a:t>
            </a:r>
          </a:p>
        </p:txBody>
      </p:sp>
      <p:sp>
        <p:nvSpPr>
          <p:cNvPr id="2" name="Footer Placeholder 1">
            <a:extLst>
              <a:ext uri="{FF2B5EF4-FFF2-40B4-BE49-F238E27FC236}">
                <a16:creationId xmlns:a16="http://schemas.microsoft.com/office/drawing/2014/main" id="{4E8F2103-9946-70C7-F8F4-495820A6B113}"/>
              </a:ext>
            </a:extLst>
          </p:cNvPr>
          <p:cNvSpPr>
            <a:spLocks noGrp="1"/>
          </p:cNvSpPr>
          <p:nvPr>
            <p:ph type="ftr" sz="quarter" idx="11"/>
          </p:nvPr>
        </p:nvSpPr>
        <p:spPr>
          <a:xfrm>
            <a:off x="5126785" y="6419240"/>
            <a:ext cx="2661070" cy="365125"/>
          </a:xfrm>
        </p:spPr>
        <p:txBody>
          <a:bodyPr vert="horz" lIns="91440" tIns="45720" rIns="91440" bIns="45720" rtlCol="0" anchor="ctr">
            <a:normAutofit/>
          </a:bodyPr>
          <a:lstStyle/>
          <a:p>
            <a:pPr>
              <a:spcAft>
                <a:spcPts val="600"/>
              </a:spcAft>
            </a:pPr>
            <a:r>
              <a:rPr lang="en-US" sz="1100" kern="1200" dirty="0">
                <a:solidFill>
                  <a:schemeClr val="tx1">
                    <a:alpha val="60000"/>
                  </a:schemeClr>
                </a:solidFill>
                <a:latin typeface="+mn-lt"/>
                <a:ea typeface="+mn-ea"/>
                <a:cs typeface="+mn-cs"/>
              </a:rPr>
              <a:t>Approved and Issued by: 2025.10.01</a:t>
            </a:r>
          </a:p>
        </p:txBody>
      </p:sp>
      <p:cxnSp>
        <p:nvCxnSpPr>
          <p:cNvPr id="14" name="Straight Connector 13">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89621" y="3610394"/>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7799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86868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a:extLst>
              <a:ext uri="{FF2B5EF4-FFF2-40B4-BE49-F238E27FC236}">
                <a16:creationId xmlns:a16="http://schemas.microsoft.com/office/drawing/2014/main" id="{831F1B5D-5409-4BF1-A0A7-CBC8FACDFB78}"/>
              </a:ext>
            </a:extLst>
          </p:cNvPr>
          <p:cNvSpPr/>
          <p:nvPr/>
        </p:nvSpPr>
        <p:spPr>
          <a:xfrm>
            <a:off x="762000" y="3124200"/>
            <a:ext cx="2057400" cy="2438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B6F7CA38-D682-500D-C3A0-E2546E846743}"/>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103633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Title 1"/>
          <p:cNvSpPr>
            <a:spLocks noGrp="1"/>
          </p:cNvSpPr>
          <p:nvPr>
            <p:ph type="title" idx="4294967295"/>
          </p:nvPr>
        </p:nvSpPr>
        <p:spPr>
          <a:xfrm>
            <a:off x="393555" y="620392"/>
            <a:ext cx="2856201" cy="5504688"/>
          </a:xfrm>
        </p:spPr>
        <p:txBody>
          <a:bodyPr vert="horz" lIns="91440" tIns="45720" rIns="91440" bIns="45720" rtlCol="0" anchor="ctr">
            <a:normAutofit/>
          </a:bodyPr>
          <a:lstStyle/>
          <a:p>
            <a:pPr algn="l">
              <a:lnSpc>
                <a:spcPct val="90000"/>
              </a:lnSpc>
            </a:pPr>
            <a:r>
              <a:rPr lang="en-US" sz="5200" kern="1200">
                <a:solidFill>
                  <a:schemeClr val="tx1"/>
                </a:solidFill>
                <a:latin typeface="+mj-lt"/>
                <a:ea typeface="+mj-ea"/>
                <a:cs typeface="+mj-cs"/>
              </a:rPr>
              <a:t>External Dry Gas Standards</a:t>
            </a:r>
          </a:p>
        </p:txBody>
      </p:sp>
      <p:sp>
        <p:nvSpPr>
          <p:cNvPr id="74" name="Rectangle 73">
            <a:extLst>
              <a:ext uri="{FF2B5EF4-FFF2-40B4-BE49-F238E27FC236}">
                <a16:creationId xmlns:a16="http://schemas.microsoft.com/office/drawing/2014/main" id="{5D84EFE8-C53A-44C4-B289-D1B42CF690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508938" y="-4508938"/>
            <a:ext cx="126124" cy="9144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86021" name="Content Placeholder 2">
            <a:extLst>
              <a:ext uri="{FF2B5EF4-FFF2-40B4-BE49-F238E27FC236}">
                <a16:creationId xmlns:a16="http://schemas.microsoft.com/office/drawing/2014/main" id="{444282B3-90B1-4DF6-83FC-CC1BB4A46DD7}"/>
              </a:ext>
            </a:extLst>
          </p:cNvPr>
          <p:cNvGraphicFramePr>
            <a:graphicFrameLocks noGrp="1"/>
          </p:cNvGraphicFramePr>
          <p:nvPr>
            <p:ph idx="4294967295"/>
            <p:extLst>
              <p:ext uri="{D42A27DB-BD31-4B8C-83A1-F6EECF244321}">
                <p14:modId xmlns:p14="http://schemas.microsoft.com/office/powerpoint/2010/main" val="4088386983"/>
              </p:ext>
            </p:extLst>
          </p:nvPr>
        </p:nvGraphicFramePr>
        <p:xfrm>
          <a:off x="3352800" y="620392"/>
          <a:ext cx="548640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62EDF13E-804D-26F9-7765-53449AAF5996}"/>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371263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718879" y="800392"/>
            <a:ext cx="7698523" cy="1212102"/>
          </a:xfrm>
        </p:spPr>
        <p:txBody>
          <a:bodyPr>
            <a:normAutofit/>
          </a:bodyPr>
          <a:lstStyle/>
          <a:p>
            <a:r>
              <a:rPr lang="en-US" sz="3500" dirty="0">
                <a:solidFill>
                  <a:srgbClr val="FFFFFF"/>
                </a:solidFill>
              </a:rPr>
              <a:t>Barometric Pressure Adjustment</a:t>
            </a:r>
          </a:p>
        </p:txBody>
      </p:sp>
      <p:sp>
        <p:nvSpPr>
          <p:cNvPr id="3" name="Content Placeholder 2"/>
          <p:cNvSpPr>
            <a:spLocks noGrp="1"/>
          </p:cNvSpPr>
          <p:nvPr>
            <p:ph idx="1"/>
          </p:nvPr>
        </p:nvSpPr>
        <p:spPr>
          <a:xfrm>
            <a:off x="1025718" y="2177170"/>
            <a:ext cx="7391684" cy="3880439"/>
          </a:xfrm>
        </p:spPr>
        <p:txBody>
          <a:bodyPr anchor="ctr">
            <a:normAutofit fontScale="77500" lnSpcReduction="20000"/>
          </a:bodyPr>
          <a:lstStyle/>
          <a:p>
            <a:endParaRPr lang="en-US" sz="2800" dirty="0"/>
          </a:p>
          <a:p>
            <a:r>
              <a:rPr lang="en-US" sz="2800" dirty="0"/>
              <a:t>Cylinders are a closed, pressurized system.</a:t>
            </a:r>
          </a:p>
          <a:p>
            <a:endParaRPr lang="en-US" sz="2800" dirty="0"/>
          </a:p>
          <a:p>
            <a:r>
              <a:rPr lang="en-US" sz="2800" dirty="0"/>
              <a:t>Must adjust the ethanol concentration for pressure at time of test (expansion of compressed gas).</a:t>
            </a:r>
          </a:p>
          <a:p>
            <a:endParaRPr lang="en-US" sz="2800" dirty="0"/>
          </a:p>
          <a:p>
            <a:r>
              <a:rPr lang="en-US" sz="2800" dirty="0"/>
              <a:t>DataMaster has an internal barometer and measures pressure at beginning of the subject test sequence to compensate (automatic).</a:t>
            </a:r>
          </a:p>
          <a:p>
            <a:endParaRPr lang="en-US" sz="2800" dirty="0"/>
          </a:p>
          <a:p>
            <a:r>
              <a:rPr lang="en-US" sz="2800" dirty="0"/>
              <a:t>Subject samples are not adjusted because humans are not a closed, pressurize system.</a:t>
            </a:r>
          </a:p>
          <a:p>
            <a:endParaRPr lang="en-US" sz="2800" dirty="0"/>
          </a:p>
          <a:p>
            <a:endParaRPr lang="en-US" sz="2800" dirty="0"/>
          </a:p>
        </p:txBody>
      </p:sp>
      <p:sp>
        <p:nvSpPr>
          <p:cNvPr id="4" name="Footer Placeholder 3">
            <a:extLst>
              <a:ext uri="{FF2B5EF4-FFF2-40B4-BE49-F238E27FC236}">
                <a16:creationId xmlns:a16="http://schemas.microsoft.com/office/drawing/2014/main" id="{D2BE4E6F-36F6-B5C1-EAFC-1D1407C05DEC}"/>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751645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73202" y="639520"/>
            <a:ext cx="2571750" cy="1719072"/>
          </a:xfrm>
        </p:spPr>
        <p:txBody>
          <a:bodyPr vert="horz" lIns="91440" tIns="45720" rIns="91440" bIns="45720" rtlCol="0" anchor="b">
            <a:normAutofit/>
          </a:bodyPr>
          <a:lstStyle/>
          <a:p>
            <a:pPr algn="l">
              <a:lnSpc>
                <a:spcPct val="90000"/>
              </a:lnSpc>
            </a:pPr>
            <a:r>
              <a:rPr lang="en-US" sz="3600" kern="1200">
                <a:solidFill>
                  <a:schemeClr val="tx1"/>
                </a:solidFill>
                <a:latin typeface="+mj-lt"/>
                <a:ea typeface="+mj-ea"/>
                <a:cs typeface="+mj-cs"/>
              </a:rPr>
              <a:t>Barometric Pressure Adjustment</a:t>
            </a:r>
          </a:p>
        </p:txBody>
      </p:sp>
      <p:sp>
        <p:nvSpPr>
          <p:cNvPr id="73"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458" y="2573756"/>
            <a:ext cx="2441321" cy="18288"/>
          </a:xfrm>
          <a:custGeom>
            <a:avLst/>
            <a:gdLst>
              <a:gd name="connsiteX0" fmla="*/ 0 w 2441321"/>
              <a:gd name="connsiteY0" fmla="*/ 0 h 18288"/>
              <a:gd name="connsiteX1" fmla="*/ 585917 w 2441321"/>
              <a:gd name="connsiteY1" fmla="*/ 0 h 18288"/>
              <a:gd name="connsiteX2" fmla="*/ 1196247 w 2441321"/>
              <a:gd name="connsiteY2" fmla="*/ 0 h 18288"/>
              <a:gd name="connsiteX3" fmla="*/ 1806578 w 2441321"/>
              <a:gd name="connsiteY3" fmla="*/ 0 h 18288"/>
              <a:gd name="connsiteX4" fmla="*/ 2441321 w 2441321"/>
              <a:gd name="connsiteY4" fmla="*/ 0 h 18288"/>
              <a:gd name="connsiteX5" fmla="*/ 2441321 w 2441321"/>
              <a:gd name="connsiteY5" fmla="*/ 18288 h 18288"/>
              <a:gd name="connsiteX6" fmla="*/ 1830991 w 2441321"/>
              <a:gd name="connsiteY6" fmla="*/ 18288 h 18288"/>
              <a:gd name="connsiteX7" fmla="*/ 1269487 w 2441321"/>
              <a:gd name="connsiteY7" fmla="*/ 18288 h 18288"/>
              <a:gd name="connsiteX8" fmla="*/ 707983 w 2441321"/>
              <a:gd name="connsiteY8" fmla="*/ 18288 h 18288"/>
              <a:gd name="connsiteX9" fmla="*/ 0 w 2441321"/>
              <a:gd name="connsiteY9" fmla="*/ 18288 h 18288"/>
              <a:gd name="connsiteX10" fmla="*/ 0 w 2441321"/>
              <a:gd name="connsiteY10" fmla="*/ 0 h 18288"/>
              <a:gd name="connsiteX0" fmla="*/ 0 w 2441321"/>
              <a:gd name="connsiteY0" fmla="*/ 0 h 18288"/>
              <a:gd name="connsiteX1" fmla="*/ 585917 w 2441321"/>
              <a:gd name="connsiteY1" fmla="*/ 0 h 18288"/>
              <a:gd name="connsiteX2" fmla="*/ 1123008 w 2441321"/>
              <a:gd name="connsiteY2" fmla="*/ 0 h 18288"/>
              <a:gd name="connsiteX3" fmla="*/ 1782164 w 2441321"/>
              <a:gd name="connsiteY3" fmla="*/ 0 h 18288"/>
              <a:gd name="connsiteX4" fmla="*/ 2441321 w 2441321"/>
              <a:gd name="connsiteY4" fmla="*/ 0 h 18288"/>
              <a:gd name="connsiteX5" fmla="*/ 2441321 w 2441321"/>
              <a:gd name="connsiteY5" fmla="*/ 18288 h 18288"/>
              <a:gd name="connsiteX6" fmla="*/ 1879817 w 2441321"/>
              <a:gd name="connsiteY6" fmla="*/ 18288 h 18288"/>
              <a:gd name="connsiteX7" fmla="*/ 1318313 w 2441321"/>
              <a:gd name="connsiteY7" fmla="*/ 18288 h 18288"/>
              <a:gd name="connsiteX8" fmla="*/ 659157 w 2441321"/>
              <a:gd name="connsiteY8" fmla="*/ 18288 h 18288"/>
              <a:gd name="connsiteX9" fmla="*/ 0 w 2441321"/>
              <a:gd name="connsiteY9" fmla="*/ 18288 h 18288"/>
              <a:gd name="connsiteX10" fmla="*/ 0 w 2441321"/>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1321" h="18288" fill="none" extrusionOk="0">
                <a:moveTo>
                  <a:pt x="0" y="0"/>
                </a:moveTo>
                <a:cubicBezTo>
                  <a:pt x="280302" y="-6619"/>
                  <a:pt x="363201" y="4913"/>
                  <a:pt x="585917" y="0"/>
                </a:cubicBezTo>
                <a:cubicBezTo>
                  <a:pt x="832357" y="-10107"/>
                  <a:pt x="996738" y="-34312"/>
                  <a:pt x="1196247" y="0"/>
                </a:cubicBezTo>
                <a:cubicBezTo>
                  <a:pt x="1357180" y="16623"/>
                  <a:pt x="1575042" y="-11041"/>
                  <a:pt x="1806578" y="0"/>
                </a:cubicBezTo>
                <a:cubicBezTo>
                  <a:pt x="2016334" y="246"/>
                  <a:pt x="2239353" y="-8732"/>
                  <a:pt x="2441321" y="0"/>
                </a:cubicBezTo>
                <a:cubicBezTo>
                  <a:pt x="2441188" y="8366"/>
                  <a:pt x="2440365" y="10017"/>
                  <a:pt x="2441321" y="18288"/>
                </a:cubicBezTo>
                <a:cubicBezTo>
                  <a:pt x="2159375" y="49009"/>
                  <a:pt x="2054495" y="45666"/>
                  <a:pt x="1830991" y="18288"/>
                </a:cubicBezTo>
                <a:cubicBezTo>
                  <a:pt x="1615846" y="7509"/>
                  <a:pt x="1521674" y="-5422"/>
                  <a:pt x="1269487" y="18288"/>
                </a:cubicBezTo>
                <a:cubicBezTo>
                  <a:pt x="1019660" y="53960"/>
                  <a:pt x="886911" y="42351"/>
                  <a:pt x="707983" y="18288"/>
                </a:cubicBezTo>
                <a:cubicBezTo>
                  <a:pt x="523434" y="27321"/>
                  <a:pt x="307885" y="34316"/>
                  <a:pt x="0" y="18288"/>
                </a:cubicBezTo>
                <a:cubicBezTo>
                  <a:pt x="-595" y="11182"/>
                  <a:pt x="-5" y="6307"/>
                  <a:pt x="0" y="0"/>
                </a:cubicBezTo>
                <a:close/>
              </a:path>
              <a:path w="2441321" h="18288" stroke="0" extrusionOk="0">
                <a:moveTo>
                  <a:pt x="0" y="0"/>
                </a:moveTo>
                <a:cubicBezTo>
                  <a:pt x="212126" y="-10265"/>
                  <a:pt x="442910" y="-11728"/>
                  <a:pt x="585917" y="0"/>
                </a:cubicBezTo>
                <a:cubicBezTo>
                  <a:pt x="724579" y="21751"/>
                  <a:pt x="879365" y="-33198"/>
                  <a:pt x="1123008" y="0"/>
                </a:cubicBezTo>
                <a:cubicBezTo>
                  <a:pt x="1377247" y="11220"/>
                  <a:pt x="1597861" y="-34280"/>
                  <a:pt x="1782164" y="0"/>
                </a:cubicBezTo>
                <a:cubicBezTo>
                  <a:pt x="1975975" y="-3055"/>
                  <a:pt x="2116392" y="-15531"/>
                  <a:pt x="2441321" y="0"/>
                </a:cubicBezTo>
                <a:cubicBezTo>
                  <a:pt x="2441666" y="6144"/>
                  <a:pt x="2441358" y="10525"/>
                  <a:pt x="2441321" y="18288"/>
                </a:cubicBezTo>
                <a:cubicBezTo>
                  <a:pt x="2180658" y="18322"/>
                  <a:pt x="2084222" y="5934"/>
                  <a:pt x="1879817" y="18288"/>
                </a:cubicBezTo>
                <a:cubicBezTo>
                  <a:pt x="1668182" y="16222"/>
                  <a:pt x="1551159" y="-6477"/>
                  <a:pt x="1318313" y="18288"/>
                </a:cubicBezTo>
                <a:cubicBezTo>
                  <a:pt x="1059871" y="56395"/>
                  <a:pt x="901959" y="23831"/>
                  <a:pt x="659157" y="18288"/>
                </a:cubicBezTo>
                <a:cubicBezTo>
                  <a:pt x="444692" y="28483"/>
                  <a:pt x="245032" y="39882"/>
                  <a:pt x="0" y="18288"/>
                </a:cubicBezTo>
                <a:cubicBezTo>
                  <a:pt x="-11" y="10485"/>
                  <a:pt x="-221" y="3288"/>
                  <a:pt x="0" y="0"/>
                </a:cubicBezTo>
                <a:close/>
              </a:path>
              <a:path w="2441321" h="18288" fill="none" stroke="0" extrusionOk="0">
                <a:moveTo>
                  <a:pt x="0" y="0"/>
                </a:moveTo>
                <a:cubicBezTo>
                  <a:pt x="265389" y="-22361"/>
                  <a:pt x="344845" y="-65"/>
                  <a:pt x="585917" y="0"/>
                </a:cubicBezTo>
                <a:cubicBezTo>
                  <a:pt x="858472" y="13102"/>
                  <a:pt x="949265" y="-8078"/>
                  <a:pt x="1196247" y="0"/>
                </a:cubicBezTo>
                <a:cubicBezTo>
                  <a:pt x="1379248" y="30707"/>
                  <a:pt x="1585336" y="24963"/>
                  <a:pt x="1806578" y="0"/>
                </a:cubicBezTo>
                <a:cubicBezTo>
                  <a:pt x="1986731" y="-19207"/>
                  <a:pt x="2264933" y="16601"/>
                  <a:pt x="2441321" y="0"/>
                </a:cubicBezTo>
                <a:cubicBezTo>
                  <a:pt x="2441440" y="8687"/>
                  <a:pt x="2440452" y="9944"/>
                  <a:pt x="2441321" y="18288"/>
                </a:cubicBezTo>
                <a:cubicBezTo>
                  <a:pt x="2149099" y="27348"/>
                  <a:pt x="2027305" y="56470"/>
                  <a:pt x="1830991" y="18288"/>
                </a:cubicBezTo>
                <a:cubicBezTo>
                  <a:pt x="1614571" y="-18764"/>
                  <a:pt x="1500998" y="10727"/>
                  <a:pt x="1269487" y="18288"/>
                </a:cubicBezTo>
                <a:cubicBezTo>
                  <a:pt x="1042399" y="37834"/>
                  <a:pt x="927922" y="45822"/>
                  <a:pt x="707983" y="18288"/>
                </a:cubicBezTo>
                <a:cubicBezTo>
                  <a:pt x="502575" y="-5380"/>
                  <a:pt x="350393" y="34499"/>
                  <a:pt x="0" y="18288"/>
                </a:cubicBezTo>
                <a:cubicBezTo>
                  <a:pt x="-394" y="12154"/>
                  <a:pt x="907" y="6688"/>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custGeom>
                    <a:avLst/>
                    <a:gdLst>
                      <a:gd name="connsiteX0" fmla="*/ 0 w 2441321"/>
                      <a:gd name="connsiteY0" fmla="*/ 0 h 18288"/>
                      <a:gd name="connsiteX1" fmla="*/ 585917 w 2441321"/>
                      <a:gd name="connsiteY1" fmla="*/ 0 h 18288"/>
                      <a:gd name="connsiteX2" fmla="*/ 1196247 w 2441321"/>
                      <a:gd name="connsiteY2" fmla="*/ 0 h 18288"/>
                      <a:gd name="connsiteX3" fmla="*/ 1806578 w 2441321"/>
                      <a:gd name="connsiteY3" fmla="*/ 0 h 18288"/>
                      <a:gd name="connsiteX4" fmla="*/ 2441321 w 2441321"/>
                      <a:gd name="connsiteY4" fmla="*/ 0 h 18288"/>
                      <a:gd name="connsiteX5" fmla="*/ 2441321 w 2441321"/>
                      <a:gd name="connsiteY5" fmla="*/ 18288 h 18288"/>
                      <a:gd name="connsiteX6" fmla="*/ 1830991 w 2441321"/>
                      <a:gd name="connsiteY6" fmla="*/ 18288 h 18288"/>
                      <a:gd name="connsiteX7" fmla="*/ 1269487 w 2441321"/>
                      <a:gd name="connsiteY7" fmla="*/ 18288 h 18288"/>
                      <a:gd name="connsiteX8" fmla="*/ 707983 w 2441321"/>
                      <a:gd name="connsiteY8" fmla="*/ 18288 h 18288"/>
                      <a:gd name="connsiteX9" fmla="*/ 0 w 2441321"/>
                      <a:gd name="connsiteY9" fmla="*/ 18288 h 18288"/>
                      <a:gd name="connsiteX10" fmla="*/ 0 w 2441321"/>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1321" h="18288" fill="none" extrusionOk="0">
                        <a:moveTo>
                          <a:pt x="0" y="0"/>
                        </a:moveTo>
                        <a:cubicBezTo>
                          <a:pt x="273217" y="-17533"/>
                          <a:pt x="355785" y="-4171"/>
                          <a:pt x="585917" y="0"/>
                        </a:cubicBezTo>
                        <a:cubicBezTo>
                          <a:pt x="816049" y="4171"/>
                          <a:pt x="991446" y="-9419"/>
                          <a:pt x="1196247" y="0"/>
                        </a:cubicBezTo>
                        <a:cubicBezTo>
                          <a:pt x="1401048" y="9419"/>
                          <a:pt x="1589984" y="-731"/>
                          <a:pt x="1806578" y="0"/>
                        </a:cubicBezTo>
                        <a:cubicBezTo>
                          <a:pt x="2023172" y="731"/>
                          <a:pt x="2247754" y="8393"/>
                          <a:pt x="2441321" y="0"/>
                        </a:cubicBezTo>
                        <a:cubicBezTo>
                          <a:pt x="2441167" y="8655"/>
                          <a:pt x="2440437" y="9975"/>
                          <a:pt x="2441321" y="18288"/>
                        </a:cubicBezTo>
                        <a:cubicBezTo>
                          <a:pt x="2169723" y="30506"/>
                          <a:pt x="2045712" y="39140"/>
                          <a:pt x="1830991" y="18288"/>
                        </a:cubicBezTo>
                        <a:cubicBezTo>
                          <a:pt x="1616270" y="-2564"/>
                          <a:pt x="1505876" y="3949"/>
                          <a:pt x="1269487" y="18288"/>
                        </a:cubicBezTo>
                        <a:cubicBezTo>
                          <a:pt x="1033098" y="32627"/>
                          <a:pt x="908661" y="41191"/>
                          <a:pt x="707983" y="18288"/>
                        </a:cubicBezTo>
                        <a:cubicBezTo>
                          <a:pt x="507305" y="-4615"/>
                          <a:pt x="333592" y="20759"/>
                          <a:pt x="0" y="18288"/>
                        </a:cubicBezTo>
                        <a:cubicBezTo>
                          <a:pt x="-688" y="11716"/>
                          <a:pt x="875" y="6357"/>
                          <a:pt x="0" y="0"/>
                        </a:cubicBezTo>
                        <a:close/>
                      </a:path>
                      <a:path w="2441321" h="18288" stroke="0" extrusionOk="0">
                        <a:moveTo>
                          <a:pt x="0" y="0"/>
                        </a:moveTo>
                        <a:cubicBezTo>
                          <a:pt x="207071" y="-14617"/>
                          <a:pt x="444194" y="-15606"/>
                          <a:pt x="585917" y="0"/>
                        </a:cubicBezTo>
                        <a:cubicBezTo>
                          <a:pt x="727640" y="15606"/>
                          <a:pt x="904326" y="-79"/>
                          <a:pt x="1123008" y="0"/>
                        </a:cubicBezTo>
                        <a:cubicBezTo>
                          <a:pt x="1341690" y="79"/>
                          <a:pt x="1600014" y="10401"/>
                          <a:pt x="1782164" y="0"/>
                        </a:cubicBezTo>
                        <a:cubicBezTo>
                          <a:pt x="1964314" y="-10401"/>
                          <a:pt x="2143537" y="-21488"/>
                          <a:pt x="2441321" y="0"/>
                        </a:cubicBezTo>
                        <a:cubicBezTo>
                          <a:pt x="2441735" y="5928"/>
                          <a:pt x="2441551" y="11133"/>
                          <a:pt x="2441321" y="18288"/>
                        </a:cubicBezTo>
                        <a:cubicBezTo>
                          <a:pt x="2166745" y="28773"/>
                          <a:pt x="2078726" y="15476"/>
                          <a:pt x="1879817" y="18288"/>
                        </a:cubicBezTo>
                        <a:cubicBezTo>
                          <a:pt x="1680908" y="21100"/>
                          <a:pt x="1548770" y="-4127"/>
                          <a:pt x="1318313" y="18288"/>
                        </a:cubicBezTo>
                        <a:cubicBezTo>
                          <a:pt x="1087856" y="40703"/>
                          <a:pt x="894613" y="3927"/>
                          <a:pt x="659157" y="18288"/>
                        </a:cubicBezTo>
                        <a:cubicBezTo>
                          <a:pt x="423701" y="32649"/>
                          <a:pt x="246611" y="33975"/>
                          <a:pt x="0" y="18288"/>
                        </a:cubicBezTo>
                        <a:cubicBezTo>
                          <a:pt x="-348" y="10388"/>
                          <a:pt x="-12" y="3969"/>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6"/>
          <p:cNvSpPr>
            <a:spLocks noGrp="1"/>
          </p:cNvSpPr>
          <p:nvPr>
            <p:ph sz="quarter" idx="4"/>
          </p:nvPr>
        </p:nvSpPr>
        <p:spPr>
          <a:xfrm>
            <a:off x="152400" y="2807208"/>
            <a:ext cx="3124200" cy="3410712"/>
          </a:xfrm>
        </p:spPr>
        <p:txBody>
          <a:bodyPr vert="horz" lIns="91440" tIns="45720" rIns="91440" bIns="45720" rtlCol="0" anchor="t">
            <a:normAutofit lnSpcReduction="10000"/>
          </a:bodyPr>
          <a:lstStyle/>
          <a:p>
            <a:pPr marL="114300" indent="-228600" algn="ctr">
              <a:lnSpc>
                <a:spcPct val="90000"/>
              </a:lnSpc>
            </a:pPr>
            <a:r>
              <a:rPr lang="en-US" sz="2000" dirty="0"/>
              <a:t>At Standard pressure (29.92) external standards = 0.080</a:t>
            </a:r>
          </a:p>
          <a:p>
            <a:pPr marL="114300" indent="-228600" algn="ctr">
              <a:lnSpc>
                <a:spcPct val="90000"/>
              </a:lnSpc>
            </a:pPr>
            <a:endParaRPr lang="en-US" sz="2000" dirty="0"/>
          </a:p>
          <a:p>
            <a:pPr marL="114300" indent="-228600" algn="ctr">
              <a:lnSpc>
                <a:spcPct val="90000"/>
              </a:lnSpc>
            </a:pPr>
            <a:r>
              <a:rPr lang="en-US" sz="2000" dirty="0"/>
              <a:t>Lower pressure (&lt;29.92)</a:t>
            </a:r>
          </a:p>
          <a:p>
            <a:pPr marL="114300" indent="-228600" algn="ctr">
              <a:lnSpc>
                <a:spcPct val="90000"/>
              </a:lnSpc>
            </a:pPr>
            <a:r>
              <a:rPr lang="en-US" sz="2000" dirty="0"/>
              <a:t>External standards</a:t>
            </a:r>
          </a:p>
          <a:p>
            <a:pPr marL="0" indent="0" algn="ctr">
              <a:lnSpc>
                <a:spcPct val="90000"/>
              </a:lnSpc>
              <a:buNone/>
            </a:pPr>
            <a:r>
              <a:rPr lang="en-US" sz="2000" dirty="0"/>
              <a:t>&lt; 0.080</a:t>
            </a:r>
          </a:p>
          <a:p>
            <a:pPr marL="114300" indent="-228600" algn="ctr">
              <a:lnSpc>
                <a:spcPct val="90000"/>
              </a:lnSpc>
            </a:pPr>
            <a:endParaRPr lang="en-US" sz="2000" dirty="0"/>
          </a:p>
          <a:p>
            <a:pPr marL="114300" indent="-228600" algn="ctr">
              <a:lnSpc>
                <a:spcPct val="90000"/>
              </a:lnSpc>
            </a:pPr>
            <a:r>
              <a:rPr lang="en-US" sz="2000" dirty="0"/>
              <a:t>Higher pressure (&gt;29.92)</a:t>
            </a:r>
          </a:p>
          <a:p>
            <a:pPr marL="114300" indent="-228600" algn="ctr">
              <a:lnSpc>
                <a:spcPct val="90000"/>
              </a:lnSpc>
            </a:pPr>
            <a:r>
              <a:rPr lang="en-US" sz="2000" dirty="0"/>
              <a:t>External standards</a:t>
            </a:r>
          </a:p>
          <a:p>
            <a:pPr marL="0" indent="0" algn="ctr">
              <a:lnSpc>
                <a:spcPct val="90000"/>
              </a:lnSpc>
              <a:buNone/>
            </a:pPr>
            <a:r>
              <a:rPr lang="en-US" sz="2000" dirty="0"/>
              <a:t>&gt; 0.080</a:t>
            </a:r>
          </a:p>
          <a:p>
            <a:pPr marL="114300" indent="-228600">
              <a:lnSpc>
                <a:spcPct val="90000"/>
              </a:lnSpc>
            </a:pPr>
            <a:endParaRPr lang="en-US" sz="2000" dirty="0"/>
          </a:p>
        </p:txBody>
      </p:sp>
      <p:sp>
        <p:nvSpPr>
          <p:cNvPr id="2" name="Footer Placeholder 1">
            <a:extLst>
              <a:ext uri="{FF2B5EF4-FFF2-40B4-BE49-F238E27FC236}">
                <a16:creationId xmlns:a16="http://schemas.microsoft.com/office/drawing/2014/main" id="{614A1379-107C-DBA8-59CB-09218CADD73B}"/>
              </a:ext>
            </a:extLst>
          </p:cNvPr>
          <p:cNvSpPr>
            <a:spLocks noGrp="1"/>
          </p:cNvSpPr>
          <p:nvPr>
            <p:ph type="ftr" sz="quarter" idx="11"/>
          </p:nvPr>
        </p:nvSpPr>
        <p:spPr/>
        <p:txBody>
          <a:bodyPr/>
          <a:lstStyle/>
          <a:p>
            <a:r>
              <a:rPr lang="en-US">
                <a:solidFill>
                  <a:prstClr val="white">
                    <a:tint val="75000"/>
                  </a:prstClr>
                </a:solidFill>
              </a:rPr>
              <a:t>Approved and Issued by: 2025.10.01</a:t>
            </a:r>
          </a:p>
        </p:txBody>
      </p:sp>
      <p:pic>
        <p:nvPicPr>
          <p:cNvPr id="5" name="Picture 4">
            <a:extLst>
              <a:ext uri="{FF2B5EF4-FFF2-40B4-BE49-F238E27FC236}">
                <a16:creationId xmlns:a16="http://schemas.microsoft.com/office/drawing/2014/main" id="{82666422-A61F-90F2-B058-7CF7E553C5BD}"/>
              </a:ext>
            </a:extLst>
          </p:cNvPr>
          <p:cNvPicPr>
            <a:picLocks noChangeAspect="1"/>
          </p:cNvPicPr>
          <p:nvPr/>
        </p:nvPicPr>
        <p:blipFill>
          <a:blip r:embed="rId3"/>
          <a:stretch>
            <a:fillRect/>
          </a:stretch>
        </p:blipFill>
        <p:spPr>
          <a:xfrm>
            <a:off x="3532074" y="762000"/>
            <a:ext cx="5441053" cy="5197779"/>
          </a:xfrm>
          <a:prstGeom prst="rect">
            <a:avLst/>
          </a:prstGeom>
        </p:spPr>
      </p:pic>
    </p:spTree>
    <p:custDataLst>
      <p:tags r:id="rId1"/>
    </p:custDataLst>
    <p:extLst>
      <p:ext uri="{BB962C8B-B14F-4D97-AF65-F5344CB8AC3E}">
        <p14:creationId xmlns:p14="http://schemas.microsoft.com/office/powerpoint/2010/main" val="623958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a:xfrm>
            <a:off x="582930" y="731519"/>
            <a:ext cx="2133893" cy="3237579"/>
          </a:xfrm>
        </p:spPr>
        <p:txBody>
          <a:bodyPr>
            <a:normAutofit/>
          </a:bodyPr>
          <a:lstStyle/>
          <a:p>
            <a:pPr>
              <a:defRPr/>
            </a:pPr>
            <a:r>
              <a:rPr lang="en-US" sz="3300" dirty="0">
                <a:solidFill>
                  <a:srgbClr val="FFFFFF"/>
                </a:solidFill>
              </a:rPr>
              <a:t>Tolerance of the </a:t>
            </a:r>
            <a:br>
              <a:rPr lang="en-US" sz="3300" dirty="0">
                <a:solidFill>
                  <a:srgbClr val="FFFFFF"/>
                </a:solidFill>
              </a:rPr>
            </a:br>
            <a:r>
              <a:rPr lang="en-US" sz="3300" dirty="0">
                <a:solidFill>
                  <a:srgbClr val="FFFFFF"/>
                </a:solidFill>
              </a:rPr>
              <a:t>External Dry Gas Standard</a:t>
            </a:r>
          </a:p>
        </p:txBody>
      </p:sp>
      <p:sp>
        <p:nvSpPr>
          <p:cNvPr id="74" name="Rectangle 73">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6" name="Rectangle 75">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75" name="Content Placeholder 2"/>
          <p:cNvSpPr>
            <a:spLocks noGrp="1"/>
          </p:cNvSpPr>
          <p:nvPr>
            <p:ph idx="1"/>
          </p:nvPr>
        </p:nvSpPr>
        <p:spPr>
          <a:xfrm>
            <a:off x="3284781" y="686862"/>
            <a:ext cx="5278194" cy="5475129"/>
          </a:xfrm>
        </p:spPr>
        <p:txBody>
          <a:bodyPr anchor="ctr">
            <a:normAutofit/>
          </a:bodyPr>
          <a:lstStyle/>
          <a:p>
            <a:pPr marL="68263" indent="0">
              <a:buFont typeface="Arial" charset="0"/>
              <a:buNone/>
            </a:pPr>
            <a:r>
              <a:rPr lang="en-US" dirty="0"/>
              <a:t>Each external dry gas reading must be </a:t>
            </a:r>
            <a:r>
              <a:rPr lang="en-US" dirty="0">
                <a:solidFill>
                  <a:srgbClr val="FFFF00"/>
                </a:solidFill>
              </a:rPr>
              <a:t>+/- </a:t>
            </a:r>
            <a:r>
              <a:rPr lang="en-US" b="1" dirty="0">
                <a:solidFill>
                  <a:srgbClr val="FFFF00"/>
                </a:solidFill>
              </a:rPr>
              <a:t>0.005</a:t>
            </a:r>
            <a:r>
              <a:rPr lang="en-US" dirty="0">
                <a:solidFill>
                  <a:srgbClr val="FFFF00"/>
                </a:solidFill>
              </a:rPr>
              <a:t> or less </a:t>
            </a:r>
            <a:r>
              <a:rPr lang="en-US" dirty="0"/>
              <a:t>of the target value adjusted for barometric pressure.</a:t>
            </a:r>
          </a:p>
        </p:txBody>
      </p:sp>
      <p:sp>
        <p:nvSpPr>
          <p:cNvPr id="3" name="Footer Placeholder 2">
            <a:extLst>
              <a:ext uri="{FF2B5EF4-FFF2-40B4-BE49-F238E27FC236}">
                <a16:creationId xmlns:a16="http://schemas.microsoft.com/office/drawing/2014/main" id="{6ADE25C0-CD52-96FE-C50E-3F6C664BD6C6}"/>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379133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294DB71-26BD-4BB9-BADA-E93006671782}"/>
              </a:ext>
            </a:extLst>
          </p:cNvPr>
          <p:cNvGrpSpPr/>
          <p:nvPr/>
        </p:nvGrpSpPr>
        <p:grpSpPr>
          <a:xfrm>
            <a:off x="1180306" y="715963"/>
            <a:ext cx="6783387" cy="4876800"/>
            <a:chOff x="1522413" y="1676400"/>
            <a:chExt cx="5557837" cy="3886200"/>
          </a:xfrm>
        </p:grpSpPr>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l="12486" t="39259" r="62569" b="32834"/>
            <a:stretch>
              <a:fillRect/>
            </a:stretch>
          </p:blipFill>
          <p:spPr bwMode="auto">
            <a:xfrm>
              <a:off x="1522413" y="1676400"/>
              <a:ext cx="5557837"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Arrow 3"/>
            <p:cNvSpPr/>
            <p:nvPr/>
          </p:nvSpPr>
          <p:spPr>
            <a:xfrm>
              <a:off x="4572000" y="2220913"/>
              <a:ext cx="825500" cy="484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ight Arrow 4"/>
            <p:cNvSpPr/>
            <p:nvPr/>
          </p:nvSpPr>
          <p:spPr>
            <a:xfrm>
              <a:off x="4675930" y="3886200"/>
              <a:ext cx="416771" cy="2428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ight Arrow 7"/>
            <p:cNvSpPr/>
            <p:nvPr/>
          </p:nvSpPr>
          <p:spPr>
            <a:xfrm>
              <a:off x="4731492" y="4724400"/>
              <a:ext cx="416771" cy="2428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9702" name="TextBox 5"/>
          <p:cNvSpPr txBox="1">
            <a:spLocks noChangeArrowheads="1"/>
          </p:cNvSpPr>
          <p:nvPr/>
        </p:nvSpPr>
        <p:spPr bwMode="auto">
          <a:xfrm>
            <a:off x="533400" y="5592763"/>
            <a:ext cx="8153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a:t>The two external standard readings must be +/- 0.005 of the “target at” value.</a:t>
            </a:r>
          </a:p>
        </p:txBody>
      </p:sp>
      <p:sp>
        <p:nvSpPr>
          <p:cNvPr id="2" name="Footer Placeholder 1">
            <a:extLst>
              <a:ext uri="{FF2B5EF4-FFF2-40B4-BE49-F238E27FC236}">
                <a16:creationId xmlns:a16="http://schemas.microsoft.com/office/drawing/2014/main" id="{E860F0F2-C1FF-44B0-9F32-3613C03B4797}"/>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753689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BF68FC23-30E4-4C81-84CC-F9ACF3DEC7B9}"/>
              </a:ext>
            </a:extLst>
          </p:cNvPr>
          <p:cNvGraphicFramePr>
            <a:graphicFrameLocks noGrp="1"/>
          </p:cNvGraphicFramePr>
          <p:nvPr>
            <p:ph idx="1"/>
            <p:extLst>
              <p:ext uri="{D42A27DB-BD31-4B8C-83A1-F6EECF244321}">
                <p14:modId xmlns:p14="http://schemas.microsoft.com/office/powerpoint/2010/main" val="339684945"/>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89E81E82-C14E-4D10-A305-20A7A2218CFB}"/>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296102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086910D-0933-8E91-ED0D-B110D8EB72CA}"/>
              </a:ext>
            </a:extLst>
          </p:cNvPr>
          <p:cNvPicPr>
            <a:picLocks noChangeAspect="1"/>
          </p:cNvPicPr>
          <p:nvPr/>
        </p:nvPicPr>
        <p:blipFill>
          <a:blip r:embed="rId3"/>
          <a:stretch>
            <a:fillRect/>
          </a:stretch>
        </p:blipFill>
        <p:spPr>
          <a:xfrm>
            <a:off x="95346" y="0"/>
            <a:ext cx="8953308" cy="6858000"/>
          </a:xfrm>
          <a:prstGeom prst="rect">
            <a:avLst/>
          </a:prstGeom>
        </p:spPr>
      </p:pic>
      <p:sp>
        <p:nvSpPr>
          <p:cNvPr id="2" name="Title 1"/>
          <p:cNvSpPr>
            <a:spLocks noGrp="1"/>
          </p:cNvSpPr>
          <p:nvPr>
            <p:ph type="title"/>
          </p:nvPr>
        </p:nvSpPr>
        <p:spPr>
          <a:xfrm>
            <a:off x="457200" y="210536"/>
            <a:ext cx="8229600" cy="1143000"/>
          </a:xfrm>
        </p:spPr>
        <p:txBody>
          <a:bodyPr>
            <a:normAutofit/>
          </a:bodyPr>
          <a:lstStyle/>
          <a:p>
            <a:r>
              <a:rPr lang="en-US"/>
              <a:t>Completed Test Strip</a:t>
            </a:r>
            <a:endParaRPr lang="en-US" dirty="0"/>
          </a:p>
        </p:txBody>
      </p:sp>
      <p:sp>
        <p:nvSpPr>
          <p:cNvPr id="3" name="Footer Placeholder 2">
            <a:extLst>
              <a:ext uri="{FF2B5EF4-FFF2-40B4-BE49-F238E27FC236}">
                <a16:creationId xmlns:a16="http://schemas.microsoft.com/office/drawing/2014/main" id="{ED42614F-DA2F-FD92-876F-81135FC24507}"/>
              </a:ext>
            </a:extLst>
          </p:cNvPr>
          <p:cNvSpPr>
            <a:spLocks noGrp="1"/>
          </p:cNvSpPr>
          <p:nvPr>
            <p:ph type="ftr" sz="quarter" idx="11"/>
          </p:nvPr>
        </p:nvSpPr>
        <p:spPr>
          <a:xfrm>
            <a:off x="5867400" y="129081"/>
            <a:ext cx="2895600" cy="365125"/>
          </a:xfrm>
        </p:spPr>
        <p:txBody>
          <a:bodyPr/>
          <a:lstStyle/>
          <a:p>
            <a:r>
              <a:rPr lang="en-US">
                <a:solidFill>
                  <a:prstClr val="white">
                    <a:tint val="75000"/>
                  </a:prstClr>
                </a:solidFill>
              </a:rPr>
              <a:t>Approved and Issued by: 2025.10.01</a:t>
            </a:r>
            <a:endParaRPr lang="en-US" dirty="0">
              <a:solidFill>
                <a:prstClr val="white">
                  <a:tint val="75000"/>
                </a:prstClr>
              </a:solidFill>
            </a:endParaRPr>
          </a:p>
        </p:txBody>
      </p:sp>
      <p:sp>
        <p:nvSpPr>
          <p:cNvPr id="5" name="Arrow: Down 4">
            <a:extLst>
              <a:ext uri="{FF2B5EF4-FFF2-40B4-BE49-F238E27FC236}">
                <a16:creationId xmlns:a16="http://schemas.microsoft.com/office/drawing/2014/main" id="{80B8B2C2-30B3-2F65-C1A6-41F3A745D185}"/>
              </a:ext>
            </a:extLst>
          </p:cNvPr>
          <p:cNvSpPr/>
          <p:nvPr/>
        </p:nvSpPr>
        <p:spPr>
          <a:xfrm rot="8487589">
            <a:off x="1509659" y="4612529"/>
            <a:ext cx="495300" cy="49755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E2E548DE-0E6B-85EF-2F4D-6391B4FDD80D}"/>
              </a:ext>
            </a:extLst>
          </p:cNvPr>
          <p:cNvSpPr/>
          <p:nvPr/>
        </p:nvSpPr>
        <p:spPr>
          <a:xfrm rot="5400000">
            <a:off x="3196259" y="3639007"/>
            <a:ext cx="419101" cy="93287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extLst>
              <a:ext uri="{FF2B5EF4-FFF2-40B4-BE49-F238E27FC236}">
                <a16:creationId xmlns:a16="http://schemas.microsoft.com/office/drawing/2014/main" id="{51AE3133-42BC-BA61-E683-D407F2CE1DE5}"/>
              </a:ext>
            </a:extLst>
          </p:cNvPr>
          <p:cNvSpPr/>
          <p:nvPr/>
        </p:nvSpPr>
        <p:spPr>
          <a:xfrm rot="1386916">
            <a:off x="7024292" y="1264018"/>
            <a:ext cx="419101" cy="93287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FB8B8E6-974D-BE8F-6605-B15FD6829AA3}"/>
              </a:ext>
            </a:extLst>
          </p:cNvPr>
          <p:cNvSpPr txBox="1"/>
          <p:nvPr/>
        </p:nvSpPr>
        <p:spPr>
          <a:xfrm>
            <a:off x="7372254" y="2261925"/>
            <a:ext cx="1676400" cy="923330"/>
          </a:xfrm>
          <a:prstGeom prst="rect">
            <a:avLst/>
          </a:prstGeom>
          <a:noFill/>
        </p:spPr>
        <p:txBody>
          <a:bodyPr wrap="square" rtlCol="0">
            <a:spAutoFit/>
          </a:bodyPr>
          <a:lstStyle/>
          <a:p>
            <a:r>
              <a:rPr lang="en-US" dirty="0">
                <a:solidFill>
                  <a:schemeClr val="bg1"/>
                </a:solidFill>
              </a:rPr>
              <a:t>Flow and alcohol are graphed</a:t>
            </a:r>
          </a:p>
        </p:txBody>
      </p:sp>
      <p:sp>
        <p:nvSpPr>
          <p:cNvPr id="9" name="TextBox 8">
            <a:extLst>
              <a:ext uri="{FF2B5EF4-FFF2-40B4-BE49-F238E27FC236}">
                <a16:creationId xmlns:a16="http://schemas.microsoft.com/office/drawing/2014/main" id="{DF7D9E8B-E415-8753-2A76-91F7AF2F9106}"/>
              </a:ext>
            </a:extLst>
          </p:cNvPr>
          <p:cNvSpPr txBox="1"/>
          <p:nvPr/>
        </p:nvSpPr>
        <p:spPr>
          <a:xfrm>
            <a:off x="3276600" y="3669270"/>
            <a:ext cx="2996974" cy="369332"/>
          </a:xfrm>
          <a:prstGeom prst="rect">
            <a:avLst/>
          </a:prstGeom>
          <a:noFill/>
        </p:spPr>
        <p:txBody>
          <a:bodyPr wrap="none" rtlCol="0">
            <a:spAutoFit/>
          </a:bodyPr>
          <a:lstStyle/>
          <a:p>
            <a:r>
              <a:rPr lang="en-US" dirty="0">
                <a:solidFill>
                  <a:schemeClr val="bg1"/>
                </a:solidFill>
              </a:rPr>
              <a:t>Subject Sample lists a number</a:t>
            </a:r>
          </a:p>
        </p:txBody>
      </p:sp>
      <p:sp>
        <p:nvSpPr>
          <p:cNvPr id="10" name="TextBox 9">
            <a:extLst>
              <a:ext uri="{FF2B5EF4-FFF2-40B4-BE49-F238E27FC236}">
                <a16:creationId xmlns:a16="http://schemas.microsoft.com/office/drawing/2014/main" id="{255BF0B1-13BD-3B11-D8C9-CFE63E07BDA2}"/>
              </a:ext>
            </a:extLst>
          </p:cNvPr>
          <p:cNvSpPr txBox="1"/>
          <p:nvPr/>
        </p:nvSpPr>
        <p:spPr>
          <a:xfrm>
            <a:off x="1981200" y="4915332"/>
            <a:ext cx="2102050" cy="369332"/>
          </a:xfrm>
          <a:prstGeom prst="rect">
            <a:avLst/>
          </a:prstGeom>
          <a:noFill/>
        </p:spPr>
        <p:txBody>
          <a:bodyPr wrap="none" rtlCol="0">
            <a:spAutoFit/>
          </a:bodyPr>
          <a:lstStyle/>
          <a:p>
            <a:r>
              <a:rPr lang="en-US" dirty="0">
                <a:solidFill>
                  <a:schemeClr val="bg1"/>
                </a:solidFill>
              </a:rPr>
              <a:t>No status messages</a:t>
            </a:r>
          </a:p>
        </p:txBody>
      </p:sp>
    </p:spTree>
    <p:custDataLst>
      <p:tags r:id="rId1"/>
    </p:custDataLst>
    <p:extLst>
      <p:ext uri="{BB962C8B-B14F-4D97-AF65-F5344CB8AC3E}">
        <p14:creationId xmlns:p14="http://schemas.microsoft.com/office/powerpoint/2010/main" val="715201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718879" y="800392"/>
            <a:ext cx="7698523" cy="1212102"/>
          </a:xfrm>
        </p:spPr>
        <p:txBody>
          <a:bodyPr>
            <a:normAutofit/>
          </a:bodyPr>
          <a:lstStyle/>
          <a:p>
            <a:r>
              <a:rPr lang="en-US" sz="4000" dirty="0">
                <a:solidFill>
                  <a:srgbClr val="FFFFFF"/>
                </a:solidFill>
              </a:rPr>
              <a:t>Subject Test Sequence</a:t>
            </a:r>
          </a:p>
        </p:txBody>
      </p:sp>
      <p:sp>
        <p:nvSpPr>
          <p:cNvPr id="3" name="Content Placeholder 2"/>
          <p:cNvSpPr>
            <a:spLocks noGrp="1"/>
          </p:cNvSpPr>
          <p:nvPr>
            <p:ph idx="1"/>
          </p:nvPr>
        </p:nvSpPr>
        <p:spPr>
          <a:xfrm>
            <a:off x="982566" y="2475911"/>
            <a:ext cx="7291760" cy="3715761"/>
          </a:xfrm>
        </p:spPr>
        <p:txBody>
          <a:bodyPr anchor="ctr">
            <a:noAutofit/>
          </a:bodyPr>
          <a:lstStyle/>
          <a:p>
            <a:pPr lvl="1">
              <a:lnSpc>
                <a:spcPct val="90000"/>
              </a:lnSpc>
            </a:pPr>
            <a:r>
              <a:rPr lang="en-US" sz="2000" dirty="0"/>
              <a:t>Enter subject, officer, and arrest information</a:t>
            </a:r>
          </a:p>
          <a:p>
            <a:pPr lvl="1">
              <a:lnSpc>
                <a:spcPct val="90000"/>
              </a:lnSpc>
            </a:pPr>
            <a:r>
              <a:rPr lang="en-US" sz="2000" b="1" u="sng" dirty="0"/>
              <a:t>Diagnostic Check </a:t>
            </a:r>
          </a:p>
          <a:p>
            <a:pPr lvl="1">
              <a:lnSpc>
                <a:spcPct val="90000"/>
              </a:lnSpc>
            </a:pPr>
            <a:r>
              <a:rPr lang="en-US" sz="2000" b="1" u="sng"/>
              <a:t>Blank Test</a:t>
            </a:r>
            <a:endParaRPr lang="en-US" sz="2000" b="1" u="sng">
              <a:ea typeface="Calibri"/>
              <a:cs typeface="Calibri"/>
            </a:endParaRPr>
          </a:p>
          <a:p>
            <a:pPr lvl="1">
              <a:lnSpc>
                <a:spcPct val="90000"/>
              </a:lnSpc>
            </a:pPr>
            <a:r>
              <a:rPr lang="en-US" sz="2000" b="1" u="sng" dirty="0"/>
              <a:t>Internal Standard Check</a:t>
            </a:r>
          </a:p>
          <a:p>
            <a:pPr lvl="1">
              <a:lnSpc>
                <a:spcPct val="90000"/>
              </a:lnSpc>
            </a:pPr>
            <a:r>
              <a:rPr lang="en-US" sz="2000" b="1" u="sng" dirty="0"/>
              <a:t>External Dry Gas Standard Check</a:t>
            </a:r>
          </a:p>
          <a:p>
            <a:pPr lvl="1">
              <a:lnSpc>
                <a:spcPct val="90000"/>
              </a:lnSpc>
            </a:pPr>
            <a:r>
              <a:rPr lang="en-US" sz="2000" dirty="0"/>
              <a:t>Blank Test</a:t>
            </a:r>
          </a:p>
          <a:p>
            <a:pPr lvl="1">
              <a:lnSpc>
                <a:spcPct val="90000"/>
              </a:lnSpc>
            </a:pPr>
            <a:r>
              <a:rPr lang="en-US" sz="2000" dirty="0"/>
              <a:t>Subject Sample</a:t>
            </a:r>
          </a:p>
          <a:p>
            <a:pPr lvl="1">
              <a:lnSpc>
                <a:spcPct val="90000"/>
              </a:lnSpc>
            </a:pPr>
            <a:r>
              <a:rPr lang="en-US" sz="2000" dirty="0"/>
              <a:t>Blank Test</a:t>
            </a:r>
          </a:p>
          <a:p>
            <a:pPr lvl="1">
              <a:lnSpc>
                <a:spcPct val="90000"/>
              </a:lnSpc>
            </a:pPr>
            <a:r>
              <a:rPr lang="en-US" sz="2000" dirty="0"/>
              <a:t>External Dry Gas Standard Check</a:t>
            </a:r>
          </a:p>
          <a:p>
            <a:pPr lvl="1">
              <a:lnSpc>
                <a:spcPct val="90000"/>
              </a:lnSpc>
            </a:pPr>
            <a:r>
              <a:rPr lang="en-US" sz="2000" dirty="0"/>
              <a:t>Blank Test</a:t>
            </a:r>
          </a:p>
          <a:p>
            <a:pPr marL="457200" lvl="1" indent="0">
              <a:lnSpc>
                <a:spcPct val="90000"/>
              </a:lnSpc>
              <a:buNone/>
            </a:pPr>
            <a:r>
              <a:rPr lang="en-US" sz="2000" b="1" dirty="0"/>
              <a:t>All components must complete successfully to obtain a breath alcohol result.</a:t>
            </a:r>
          </a:p>
          <a:p>
            <a:pPr>
              <a:lnSpc>
                <a:spcPct val="90000"/>
              </a:lnSpc>
            </a:pPr>
            <a:endParaRPr lang="en-US" sz="2000" dirty="0"/>
          </a:p>
        </p:txBody>
      </p:sp>
      <p:sp>
        <p:nvSpPr>
          <p:cNvPr id="4" name="Footer Placeholder 3">
            <a:extLst>
              <a:ext uri="{FF2B5EF4-FFF2-40B4-BE49-F238E27FC236}">
                <a16:creationId xmlns:a16="http://schemas.microsoft.com/office/drawing/2014/main" id="{0994E3E8-34EF-562D-0ACD-9750C3490E0E}"/>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622126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199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93555" y="620392"/>
            <a:ext cx="2856201" cy="5504688"/>
          </a:xfrm>
        </p:spPr>
        <p:txBody>
          <a:bodyPr>
            <a:normAutofit/>
          </a:bodyPr>
          <a:lstStyle/>
          <a:p>
            <a:pPr>
              <a:lnSpc>
                <a:spcPct val="90000"/>
              </a:lnSpc>
            </a:pPr>
            <a:r>
              <a:rPr lang="en-US" sz="4000" dirty="0">
                <a:solidFill>
                  <a:schemeClr val="bg1"/>
                </a:solidFill>
              </a:rPr>
              <a:t>QA</a:t>
            </a:r>
            <a:br>
              <a:rPr lang="en-US" sz="4000" dirty="0">
                <a:solidFill>
                  <a:schemeClr val="bg1"/>
                </a:solidFill>
              </a:rPr>
            </a:br>
            <a:r>
              <a:rPr lang="en-US" sz="4000" dirty="0">
                <a:solidFill>
                  <a:schemeClr val="bg1"/>
                </a:solidFill>
              </a:rPr>
              <a:t>of the Breath Program</a:t>
            </a:r>
          </a:p>
        </p:txBody>
      </p:sp>
      <p:graphicFrame>
        <p:nvGraphicFramePr>
          <p:cNvPr id="5" name="Content Placeholder 2">
            <a:extLst>
              <a:ext uri="{FF2B5EF4-FFF2-40B4-BE49-F238E27FC236}">
                <a16:creationId xmlns:a16="http://schemas.microsoft.com/office/drawing/2014/main" id="{49A6CD68-7048-4F50-A984-91E309E1E41F}"/>
              </a:ext>
            </a:extLst>
          </p:cNvPr>
          <p:cNvGraphicFramePr>
            <a:graphicFrameLocks noGrp="1"/>
          </p:cNvGraphicFramePr>
          <p:nvPr>
            <p:ph idx="1"/>
            <p:extLst>
              <p:ext uri="{D42A27DB-BD31-4B8C-83A1-F6EECF244321}">
                <p14:modId xmlns:p14="http://schemas.microsoft.com/office/powerpoint/2010/main" val="2491606619"/>
              </p:ext>
            </p:extLst>
          </p:nvPr>
        </p:nvGraphicFramePr>
        <p:xfrm>
          <a:off x="4101291" y="620392"/>
          <a:ext cx="469773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36C5C81-652B-7D45-34D5-92DB81963B5E}"/>
              </a:ext>
            </a:extLst>
          </p:cNvPr>
          <p:cNvSpPr>
            <a:spLocks noGrp="1"/>
          </p:cNvSpPr>
          <p:nvPr>
            <p:ph type="ftr" sz="quarter" idx="11"/>
          </p:nvPr>
        </p:nvSpPr>
        <p:spPr>
          <a:xfrm>
            <a:off x="152400" y="6460742"/>
            <a:ext cx="2895600" cy="365125"/>
          </a:xfrm>
        </p:spPr>
        <p:txBody>
          <a:bodyPr/>
          <a:lstStyle/>
          <a:p>
            <a:r>
              <a:rPr lang="en-US">
                <a:solidFill>
                  <a:prstClr val="white">
                    <a:tint val="75000"/>
                  </a:prstClr>
                </a:solidFill>
              </a:rPr>
              <a:t>Approved and Issued by: 2025.10.01</a:t>
            </a:r>
            <a:endParaRPr lang="en-US" dirty="0">
              <a:solidFill>
                <a:prstClr val="white">
                  <a:tint val="75000"/>
                </a:prstClr>
              </a:solidFill>
            </a:endParaRPr>
          </a:p>
        </p:txBody>
      </p:sp>
    </p:spTree>
    <p:custDataLst>
      <p:tags r:id="rId1"/>
    </p:custDataLst>
    <p:extLst>
      <p:ext uri="{BB962C8B-B14F-4D97-AF65-F5344CB8AC3E}">
        <p14:creationId xmlns:p14="http://schemas.microsoft.com/office/powerpoint/2010/main" val="2721254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1683756"/>
            <a:ext cx="2547707" cy="2396359"/>
          </a:xfrm>
        </p:spPr>
        <p:txBody>
          <a:bodyPr anchor="b">
            <a:normAutofit/>
          </a:bodyPr>
          <a:lstStyle/>
          <a:p>
            <a:pPr algn="r"/>
            <a:r>
              <a:rPr lang="en-US" sz="3200" dirty="0">
                <a:solidFill>
                  <a:srgbClr val="FFFFFF"/>
                </a:solidFill>
              </a:rPr>
              <a:t>Verification of Calibration (VOC)</a:t>
            </a:r>
          </a:p>
        </p:txBody>
      </p:sp>
      <p:graphicFrame>
        <p:nvGraphicFramePr>
          <p:cNvPr id="5" name="Content Placeholder 2">
            <a:extLst>
              <a:ext uri="{FF2B5EF4-FFF2-40B4-BE49-F238E27FC236}">
                <a16:creationId xmlns:a16="http://schemas.microsoft.com/office/drawing/2014/main" id="{BCB8600F-5E0A-4E59-AE1A-B75D64ED45A2}"/>
              </a:ext>
            </a:extLst>
          </p:cNvPr>
          <p:cNvGraphicFramePr>
            <a:graphicFrameLocks noGrp="1"/>
          </p:cNvGraphicFramePr>
          <p:nvPr>
            <p:ph idx="1"/>
            <p:extLst>
              <p:ext uri="{D42A27DB-BD31-4B8C-83A1-F6EECF244321}">
                <p14:modId xmlns:p14="http://schemas.microsoft.com/office/powerpoint/2010/main" val="3929295888"/>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22DF140-D6D5-0F7E-2EB7-154E92D46AA8}"/>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890778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DB5B423A-57CC-4C58-AA26-8E2E862B0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912768" cy="3994777"/>
          </a:xfrm>
          <a:custGeom>
            <a:avLst/>
            <a:gdLst>
              <a:gd name="connsiteX0" fmla="*/ 1945461 w 5217023"/>
              <a:gd name="connsiteY0" fmla="*/ 3787398 h 3994777"/>
              <a:gd name="connsiteX1" fmla="*/ 1942113 w 5217023"/>
              <a:gd name="connsiteY1" fmla="*/ 3790053 h 3994777"/>
              <a:gd name="connsiteX2" fmla="*/ 1946982 w 5217023"/>
              <a:gd name="connsiteY2" fmla="*/ 3787990 h 3994777"/>
              <a:gd name="connsiteX3" fmla="*/ 1945461 w 5217023"/>
              <a:gd name="connsiteY3" fmla="*/ 3787398 h 3994777"/>
              <a:gd name="connsiteX4" fmla="*/ 0 w 5217023"/>
              <a:gd name="connsiteY4" fmla="*/ 0 h 3994777"/>
              <a:gd name="connsiteX5" fmla="*/ 5030958 w 5217023"/>
              <a:gd name="connsiteY5" fmla="*/ 0 h 3994777"/>
              <a:gd name="connsiteX6" fmla="*/ 5046198 w 5217023"/>
              <a:gd name="connsiteY6" fmla="*/ 153449 h 3994777"/>
              <a:gd name="connsiteX7" fmla="*/ 5055729 w 5217023"/>
              <a:gd name="connsiteY7" fmla="*/ 415828 h 3994777"/>
              <a:gd name="connsiteX8" fmla="*/ 4735242 w 5217023"/>
              <a:gd name="connsiteY8" fmla="*/ 1867130 h 3994777"/>
              <a:gd name="connsiteX9" fmla="*/ 3907395 w 5217023"/>
              <a:gd name="connsiteY9" fmla="*/ 2938441 h 3994777"/>
              <a:gd name="connsiteX10" fmla="*/ 3946497 w 5217023"/>
              <a:gd name="connsiteY10" fmla="*/ 2908567 h 3994777"/>
              <a:gd name="connsiteX11" fmla="*/ 4585421 w 5217023"/>
              <a:gd name="connsiteY11" fmla="*/ 2188401 h 3994777"/>
              <a:gd name="connsiteX12" fmla="*/ 5142585 w 5217023"/>
              <a:gd name="connsiteY12" fmla="*/ 276891 h 3994777"/>
              <a:gd name="connsiteX13" fmla="*/ 5121833 w 5217023"/>
              <a:gd name="connsiteY13" fmla="*/ 30208 h 3994777"/>
              <a:gd name="connsiteX14" fmla="*/ 5116229 w 5217023"/>
              <a:gd name="connsiteY14" fmla="*/ 0 h 3994777"/>
              <a:gd name="connsiteX15" fmla="*/ 5184724 w 5217023"/>
              <a:gd name="connsiteY15" fmla="*/ 0 h 3994777"/>
              <a:gd name="connsiteX16" fmla="*/ 5196265 w 5217023"/>
              <a:gd name="connsiteY16" fmla="*/ 66113 h 3994777"/>
              <a:gd name="connsiteX17" fmla="*/ 5058603 w 5217023"/>
              <a:gd name="connsiteY17" fmla="*/ 1368242 h 3994777"/>
              <a:gd name="connsiteX18" fmla="*/ 4096624 w 5217023"/>
              <a:gd name="connsiteY18" fmla="*/ 2870829 h 3994777"/>
              <a:gd name="connsiteX19" fmla="*/ 3833203 w 5217023"/>
              <a:gd name="connsiteY19" fmla="*/ 3092190 h 3994777"/>
              <a:gd name="connsiteX20" fmla="*/ 3536509 w 5217023"/>
              <a:gd name="connsiteY20" fmla="*/ 3297128 h 3994777"/>
              <a:gd name="connsiteX21" fmla="*/ 3148966 w 5217023"/>
              <a:gd name="connsiteY21" fmla="*/ 3485478 h 3994777"/>
              <a:gd name="connsiteX22" fmla="*/ 1860557 w 5217023"/>
              <a:gd name="connsiteY22" fmla="*/ 3880910 h 3994777"/>
              <a:gd name="connsiteX23" fmla="*/ 573715 w 5217023"/>
              <a:gd name="connsiteY23" fmla="*/ 3983764 h 3994777"/>
              <a:gd name="connsiteX24" fmla="*/ 108410 w 5217023"/>
              <a:gd name="connsiteY24" fmla="*/ 3908816 h 3994777"/>
              <a:gd name="connsiteX25" fmla="*/ 0 w 5217023"/>
              <a:gd name="connsiteY25" fmla="*/ 3876793 h 3994777"/>
              <a:gd name="connsiteX26" fmla="*/ 0 w 5217023"/>
              <a:gd name="connsiteY26" fmla="*/ 3802912 h 3994777"/>
              <a:gd name="connsiteX27" fmla="*/ 36975 w 5217023"/>
              <a:gd name="connsiteY27" fmla="*/ 3815954 h 3994777"/>
              <a:gd name="connsiteX28" fmla="*/ 561628 w 5217023"/>
              <a:gd name="connsiteY28" fmla="*/ 3912655 h 3994777"/>
              <a:gd name="connsiteX29" fmla="*/ 1683086 w 5217023"/>
              <a:gd name="connsiteY29" fmla="*/ 3844334 h 3994777"/>
              <a:gd name="connsiteX30" fmla="*/ 1806023 w 5217023"/>
              <a:gd name="connsiteY30" fmla="*/ 3820992 h 3994777"/>
              <a:gd name="connsiteX31" fmla="*/ 1921817 w 5217023"/>
              <a:gd name="connsiteY31" fmla="*/ 3795747 h 3994777"/>
              <a:gd name="connsiteX32" fmla="*/ 1243689 w 5217023"/>
              <a:gd name="connsiteY32" fmla="*/ 3846539 h 3994777"/>
              <a:gd name="connsiteX33" fmla="*/ 62875 w 5217023"/>
              <a:gd name="connsiteY33" fmla="*/ 3668143 h 3994777"/>
              <a:gd name="connsiteX34" fmla="*/ 0 w 5217023"/>
              <a:gd name="connsiteY34" fmla="*/ 3644185 h 399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17023" h="3994777">
                <a:moveTo>
                  <a:pt x="1945461" y="3787398"/>
                </a:moveTo>
                <a:lnTo>
                  <a:pt x="1942113" y="3790053"/>
                </a:lnTo>
                <a:lnTo>
                  <a:pt x="1946982" y="3787990"/>
                </a:lnTo>
                <a:cubicBezTo>
                  <a:pt x="1946982" y="3787990"/>
                  <a:pt x="1946379" y="3787019"/>
                  <a:pt x="1945461" y="3787398"/>
                </a:cubicBezTo>
                <a:close/>
                <a:moveTo>
                  <a:pt x="0" y="0"/>
                </a:moveTo>
                <a:lnTo>
                  <a:pt x="5030958" y="0"/>
                </a:lnTo>
                <a:lnTo>
                  <a:pt x="5046198" y="153449"/>
                </a:lnTo>
                <a:cubicBezTo>
                  <a:pt x="5052189" y="240558"/>
                  <a:pt x="5055458" y="328007"/>
                  <a:pt x="5055729" y="415828"/>
                </a:cubicBezTo>
                <a:cubicBezTo>
                  <a:pt x="5057604" y="923672"/>
                  <a:pt x="4959210" y="1409054"/>
                  <a:pt x="4735242" y="1867130"/>
                </a:cubicBezTo>
                <a:cubicBezTo>
                  <a:pt x="4533284" y="2280198"/>
                  <a:pt x="4248921" y="2629330"/>
                  <a:pt x="3907395" y="2938441"/>
                </a:cubicBezTo>
                <a:cubicBezTo>
                  <a:pt x="3922498" y="2931535"/>
                  <a:pt x="3935859" y="2921330"/>
                  <a:pt x="3946497" y="2908567"/>
                </a:cubicBezTo>
                <a:cubicBezTo>
                  <a:pt x="4193494" y="2700987"/>
                  <a:pt x="4408756" y="2458364"/>
                  <a:pt x="4585421" y="2188401"/>
                </a:cubicBezTo>
                <a:cubicBezTo>
                  <a:pt x="4967641" y="1608533"/>
                  <a:pt x="5169304" y="975361"/>
                  <a:pt x="5142585" y="276891"/>
                </a:cubicBezTo>
                <a:cubicBezTo>
                  <a:pt x="5139764" y="194215"/>
                  <a:pt x="5132824" y="111888"/>
                  <a:pt x="5121833" y="30208"/>
                </a:cubicBezTo>
                <a:lnTo>
                  <a:pt x="5116229" y="0"/>
                </a:lnTo>
                <a:lnTo>
                  <a:pt x="5184724" y="0"/>
                </a:lnTo>
                <a:lnTo>
                  <a:pt x="5196265" y="66113"/>
                </a:lnTo>
                <a:cubicBezTo>
                  <a:pt x="5249921" y="496647"/>
                  <a:pt x="5197997" y="931171"/>
                  <a:pt x="5058603" y="1368242"/>
                </a:cubicBezTo>
                <a:cubicBezTo>
                  <a:pt x="4872414" y="1953929"/>
                  <a:pt x="4544298" y="2451351"/>
                  <a:pt x="4096624" y="2870829"/>
                </a:cubicBezTo>
                <a:cubicBezTo>
                  <a:pt x="4012832" y="2949426"/>
                  <a:pt x="3924415" y="3022439"/>
                  <a:pt x="3833203" y="3092190"/>
                </a:cubicBezTo>
                <a:cubicBezTo>
                  <a:pt x="3741992" y="3161943"/>
                  <a:pt x="3648667" y="3225510"/>
                  <a:pt x="3536509" y="3297128"/>
                </a:cubicBezTo>
                <a:cubicBezTo>
                  <a:pt x="3427215" y="3372735"/>
                  <a:pt x="3288598" y="3430233"/>
                  <a:pt x="3148966" y="3485478"/>
                </a:cubicBezTo>
                <a:cubicBezTo>
                  <a:pt x="2729930" y="3651299"/>
                  <a:pt x="2302194" y="3788890"/>
                  <a:pt x="1860557" y="3880910"/>
                </a:cubicBezTo>
                <a:cubicBezTo>
                  <a:pt x="1435974" y="3969444"/>
                  <a:pt x="1008052" y="4017957"/>
                  <a:pt x="573715" y="3983764"/>
                </a:cubicBezTo>
                <a:cubicBezTo>
                  <a:pt x="415134" y="3971300"/>
                  <a:pt x="259585" y="3947743"/>
                  <a:pt x="108410" y="3908816"/>
                </a:cubicBezTo>
                <a:lnTo>
                  <a:pt x="0" y="3876793"/>
                </a:lnTo>
                <a:lnTo>
                  <a:pt x="0" y="3802912"/>
                </a:lnTo>
                <a:lnTo>
                  <a:pt x="36975" y="3815954"/>
                </a:lnTo>
                <a:cubicBezTo>
                  <a:pt x="206404" y="3867475"/>
                  <a:pt x="382020" y="3897326"/>
                  <a:pt x="561628" y="3912655"/>
                </a:cubicBezTo>
                <a:cubicBezTo>
                  <a:pt x="938583" y="3944832"/>
                  <a:pt x="1311814" y="3910697"/>
                  <a:pt x="1683086" y="3844334"/>
                </a:cubicBezTo>
                <a:cubicBezTo>
                  <a:pt x="1724123" y="3837151"/>
                  <a:pt x="1765097" y="3829374"/>
                  <a:pt x="1806023" y="3820992"/>
                </a:cubicBezTo>
                <a:cubicBezTo>
                  <a:pt x="1844740" y="3813079"/>
                  <a:pt x="1883218" y="3804161"/>
                  <a:pt x="1921817" y="3795747"/>
                </a:cubicBezTo>
                <a:cubicBezTo>
                  <a:pt x="1697011" y="3826435"/>
                  <a:pt x="1470551" y="3843387"/>
                  <a:pt x="1243689" y="3846539"/>
                </a:cubicBezTo>
                <a:cubicBezTo>
                  <a:pt x="839058" y="3849054"/>
                  <a:pt x="443424" y="3800206"/>
                  <a:pt x="62875" y="3668143"/>
                </a:cubicBezTo>
                <a:lnTo>
                  <a:pt x="0" y="36441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628650" y="673770"/>
            <a:ext cx="2415246" cy="2027227"/>
          </a:xfrm>
        </p:spPr>
        <p:txBody>
          <a:bodyPr anchor="t">
            <a:normAutofit/>
          </a:bodyPr>
          <a:lstStyle/>
          <a:p>
            <a:pPr>
              <a:lnSpc>
                <a:spcPct val="90000"/>
              </a:lnSpc>
            </a:pPr>
            <a:r>
              <a:rPr lang="en-US" sz="3300">
                <a:solidFill>
                  <a:srgbClr val="FFFFFF"/>
                </a:solidFill>
              </a:rPr>
              <a:t>Verifications of Calibration</a:t>
            </a:r>
          </a:p>
        </p:txBody>
      </p:sp>
      <p:graphicFrame>
        <p:nvGraphicFramePr>
          <p:cNvPr id="5" name="Content Placeholder 2">
            <a:extLst>
              <a:ext uri="{FF2B5EF4-FFF2-40B4-BE49-F238E27FC236}">
                <a16:creationId xmlns:a16="http://schemas.microsoft.com/office/drawing/2014/main" id="{30D16B1F-E957-4CF5-B4D9-EAB4EAF0BFD4}"/>
              </a:ext>
            </a:extLst>
          </p:cNvPr>
          <p:cNvGraphicFramePr>
            <a:graphicFrameLocks noGrp="1"/>
          </p:cNvGraphicFramePr>
          <p:nvPr>
            <p:ph idx="1"/>
            <p:extLst>
              <p:ext uri="{D42A27DB-BD31-4B8C-83A1-F6EECF244321}">
                <p14:modId xmlns:p14="http://schemas.microsoft.com/office/powerpoint/2010/main" val="1082845099"/>
              </p:ext>
            </p:extLst>
          </p:nvPr>
        </p:nvGraphicFramePr>
        <p:xfrm>
          <a:off x="4157004" y="541606"/>
          <a:ext cx="4358346" cy="58147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Footer Placeholder 2">
            <a:extLst>
              <a:ext uri="{FF2B5EF4-FFF2-40B4-BE49-F238E27FC236}">
                <a16:creationId xmlns:a16="http://schemas.microsoft.com/office/drawing/2014/main" id="{77D244C4-5CC6-FB90-C94C-9F4E5688436B}"/>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3662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E4E7C3A-9A2F-C935-0392-DA9ABB28B64F}"/>
              </a:ext>
            </a:extLst>
          </p:cNvPr>
          <p:cNvSpPr>
            <a:spLocks noGrp="1"/>
          </p:cNvSpPr>
          <p:nvPr>
            <p:ph type="ftr" sz="quarter" idx="11"/>
          </p:nvPr>
        </p:nvSpPr>
        <p:spPr>
          <a:xfrm>
            <a:off x="2870681" y="6492875"/>
            <a:ext cx="2895600" cy="365125"/>
          </a:xfrm>
        </p:spPr>
        <p:txBody>
          <a:bodyPr/>
          <a:lstStyle/>
          <a:p>
            <a:r>
              <a:rPr lang="en-US" dirty="0">
                <a:solidFill>
                  <a:prstClr val="white">
                    <a:tint val="75000"/>
                  </a:prstClr>
                </a:solidFill>
              </a:rPr>
              <a:t>Approved and Issued by: 2025.10.01</a:t>
            </a:r>
          </a:p>
        </p:txBody>
      </p:sp>
      <p:pic>
        <p:nvPicPr>
          <p:cNvPr id="5" name="Picture 4">
            <a:extLst>
              <a:ext uri="{FF2B5EF4-FFF2-40B4-BE49-F238E27FC236}">
                <a16:creationId xmlns:a16="http://schemas.microsoft.com/office/drawing/2014/main" id="{159E4313-F205-B8AD-5405-2D6E40BC4934}"/>
              </a:ext>
            </a:extLst>
          </p:cNvPr>
          <p:cNvPicPr>
            <a:picLocks noChangeAspect="1"/>
          </p:cNvPicPr>
          <p:nvPr/>
        </p:nvPicPr>
        <p:blipFill>
          <a:blip r:embed="rId3"/>
          <a:stretch>
            <a:fillRect/>
          </a:stretch>
        </p:blipFill>
        <p:spPr>
          <a:xfrm>
            <a:off x="1905000" y="228599"/>
            <a:ext cx="4826963" cy="6248400"/>
          </a:xfrm>
          <a:prstGeom prst="rect">
            <a:avLst/>
          </a:prstGeom>
        </p:spPr>
      </p:pic>
    </p:spTree>
    <p:custDataLst>
      <p:tags r:id="rId1"/>
    </p:custDataLst>
    <p:extLst>
      <p:ext uri="{BB962C8B-B14F-4D97-AF65-F5344CB8AC3E}">
        <p14:creationId xmlns:p14="http://schemas.microsoft.com/office/powerpoint/2010/main" val="601080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A1473A6-3F22-483E-8A30-80B9D2B145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AA1375E3-3E53-4D75-BAB7-E5929BFCB25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400762" y="563918"/>
            <a:ext cx="3089954" cy="5978614"/>
            <a:chOff x="7513372" y="803186"/>
            <a:chExt cx="4163968" cy="5978614"/>
          </a:xfrm>
        </p:grpSpPr>
        <p:sp>
          <p:nvSpPr>
            <p:cNvPr id="11" name="Freeform 6">
              <a:extLst>
                <a:ext uri="{FF2B5EF4-FFF2-40B4-BE49-F238E27FC236}">
                  <a16:creationId xmlns:a16="http://schemas.microsoft.com/office/drawing/2014/main" id="{0BBEEF67-3DDF-46CF-8CD5-EA5F0E4FB07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89586" y="1070835"/>
              <a:ext cx="687754"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8FAC1C95-F817-487C-B8B2-CF141FBB1C2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88949" y="803186"/>
              <a:ext cx="409371"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Rectangle 8">
              <a:extLst>
                <a:ext uri="{FF2B5EF4-FFF2-40B4-BE49-F238E27FC236}">
                  <a16:creationId xmlns:a16="http://schemas.microsoft.com/office/drawing/2014/main" id="{C2C5363A-D941-4AA1-8D38-D7E44A1E2E0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7513372" y="804101"/>
              <a:ext cx="3880238"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823851" y="885651"/>
            <a:ext cx="2422352" cy="4624603"/>
          </a:xfrm>
        </p:spPr>
        <p:txBody>
          <a:bodyPr>
            <a:normAutofit/>
          </a:bodyPr>
          <a:lstStyle/>
          <a:p>
            <a:r>
              <a:rPr lang="en-US" sz="3700">
                <a:solidFill>
                  <a:srgbClr val="FFFFFF"/>
                </a:solidFill>
              </a:rPr>
              <a:t>Verification of Calibration</a:t>
            </a:r>
          </a:p>
        </p:txBody>
      </p:sp>
      <p:sp>
        <p:nvSpPr>
          <p:cNvPr id="3" name="Content Placeholder 2"/>
          <p:cNvSpPr>
            <a:spLocks noGrp="1"/>
          </p:cNvSpPr>
          <p:nvPr>
            <p:ph idx="1"/>
          </p:nvPr>
        </p:nvSpPr>
        <p:spPr>
          <a:xfrm>
            <a:off x="3734031" y="609601"/>
            <a:ext cx="4893915" cy="5251646"/>
          </a:xfrm>
        </p:spPr>
        <p:txBody>
          <a:bodyPr anchor="ctr">
            <a:normAutofit/>
          </a:bodyPr>
          <a:lstStyle/>
          <a:p>
            <a:endParaRPr lang="en-US" sz="2000" dirty="0"/>
          </a:p>
          <a:p>
            <a:r>
              <a:rPr lang="en-US" sz="2000" dirty="0"/>
              <a:t>The Verification will be performed by the instrument automatically and uploaded by the Crime Lab at least every 60 days.</a:t>
            </a:r>
          </a:p>
          <a:p>
            <a:r>
              <a:rPr lang="en-US" sz="2000" dirty="0"/>
              <a:t>It will be performed on these dates at noon.  It will not interrupt a subject test.</a:t>
            </a:r>
          </a:p>
          <a:p>
            <a:pPr lvl="1"/>
            <a:r>
              <a:rPr lang="en-US" sz="2000" dirty="0"/>
              <a:t>Jan 3</a:t>
            </a:r>
            <a:r>
              <a:rPr lang="en-US" sz="2000" baseline="30000" dirty="0"/>
              <a:t>rd</a:t>
            </a:r>
            <a:endParaRPr lang="en-US" sz="2000" dirty="0"/>
          </a:p>
          <a:p>
            <a:pPr lvl="1"/>
            <a:r>
              <a:rPr lang="en-US" sz="2000" dirty="0"/>
              <a:t>Feb 21</a:t>
            </a:r>
            <a:r>
              <a:rPr lang="en-US" sz="2000" baseline="30000" dirty="0"/>
              <a:t>st</a:t>
            </a:r>
            <a:endParaRPr lang="en-US" sz="2000" dirty="0"/>
          </a:p>
          <a:p>
            <a:pPr lvl="1"/>
            <a:r>
              <a:rPr lang="en-US" sz="2000" dirty="0"/>
              <a:t>April 11</a:t>
            </a:r>
            <a:r>
              <a:rPr lang="en-US" sz="2000" baseline="30000" dirty="0"/>
              <a:t>th</a:t>
            </a:r>
            <a:endParaRPr lang="en-US" sz="2000" dirty="0"/>
          </a:p>
          <a:p>
            <a:pPr lvl="1"/>
            <a:r>
              <a:rPr lang="en-US" sz="2000" dirty="0"/>
              <a:t>May 30</a:t>
            </a:r>
            <a:r>
              <a:rPr lang="en-US" sz="2000" baseline="30000" dirty="0"/>
              <a:t>th</a:t>
            </a:r>
            <a:endParaRPr lang="en-US" sz="2000" dirty="0"/>
          </a:p>
          <a:p>
            <a:pPr lvl="1"/>
            <a:r>
              <a:rPr lang="en-US" sz="2000" dirty="0"/>
              <a:t>July 18</a:t>
            </a:r>
            <a:r>
              <a:rPr lang="en-US" sz="2000" baseline="30000" dirty="0"/>
              <a:t>th</a:t>
            </a:r>
            <a:endParaRPr lang="en-US" sz="2000" dirty="0"/>
          </a:p>
          <a:p>
            <a:pPr lvl="1"/>
            <a:r>
              <a:rPr lang="en-US" sz="2000" dirty="0"/>
              <a:t>Sept 5</a:t>
            </a:r>
            <a:r>
              <a:rPr lang="en-US" sz="2000" baseline="30000" dirty="0"/>
              <a:t>th</a:t>
            </a:r>
            <a:endParaRPr lang="en-US" sz="2000" dirty="0"/>
          </a:p>
          <a:p>
            <a:pPr lvl="1"/>
            <a:r>
              <a:rPr lang="en-US" sz="2000" dirty="0"/>
              <a:t>October 24</a:t>
            </a:r>
            <a:r>
              <a:rPr lang="en-US" sz="2000" baseline="30000" dirty="0"/>
              <a:t>th</a:t>
            </a:r>
            <a:endParaRPr lang="en-US" sz="2000" dirty="0"/>
          </a:p>
          <a:p>
            <a:pPr lvl="1"/>
            <a:r>
              <a:rPr lang="en-US" sz="2000" dirty="0"/>
              <a:t>December 12</a:t>
            </a:r>
            <a:r>
              <a:rPr lang="en-US" sz="2000" baseline="30000" dirty="0"/>
              <a:t>th</a:t>
            </a:r>
          </a:p>
          <a:p>
            <a:pPr lvl="1"/>
            <a:endParaRPr lang="en-US" sz="2000" baseline="30000" dirty="0"/>
          </a:p>
          <a:p>
            <a:pPr lvl="1"/>
            <a:endParaRPr lang="en-US" sz="2000" dirty="0"/>
          </a:p>
          <a:p>
            <a:endParaRPr lang="en-US" sz="2000" dirty="0"/>
          </a:p>
        </p:txBody>
      </p:sp>
      <p:sp>
        <p:nvSpPr>
          <p:cNvPr id="4" name="Footer Placeholder 3">
            <a:extLst>
              <a:ext uri="{FF2B5EF4-FFF2-40B4-BE49-F238E27FC236}">
                <a16:creationId xmlns:a16="http://schemas.microsoft.com/office/drawing/2014/main" id="{C3053ADA-B438-C688-BEF9-9AAE03FF878E}"/>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637718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718879" y="800392"/>
            <a:ext cx="7698523" cy="1212102"/>
          </a:xfrm>
        </p:spPr>
        <p:txBody>
          <a:bodyPr>
            <a:normAutofit/>
          </a:bodyPr>
          <a:lstStyle/>
          <a:p>
            <a:r>
              <a:rPr lang="en-US" sz="3500">
                <a:solidFill>
                  <a:srgbClr val="FFFFFF"/>
                </a:solidFill>
              </a:rPr>
              <a:t>Verification of Calibration</a:t>
            </a:r>
          </a:p>
        </p:txBody>
      </p:sp>
      <p:sp>
        <p:nvSpPr>
          <p:cNvPr id="3" name="Content Placeholder 2"/>
          <p:cNvSpPr>
            <a:spLocks noGrp="1"/>
          </p:cNvSpPr>
          <p:nvPr>
            <p:ph idx="1"/>
          </p:nvPr>
        </p:nvSpPr>
        <p:spPr>
          <a:xfrm>
            <a:off x="1025718" y="2490436"/>
            <a:ext cx="7281746" cy="3567173"/>
          </a:xfrm>
        </p:spPr>
        <p:txBody>
          <a:bodyPr anchor="ctr">
            <a:normAutofit/>
          </a:bodyPr>
          <a:lstStyle/>
          <a:p>
            <a:r>
              <a:rPr lang="en-US" sz="2400" dirty="0"/>
              <a:t>A VOC will also be performed automatically after an external standard cylinder is changed.</a:t>
            </a:r>
          </a:p>
          <a:p>
            <a:r>
              <a:rPr lang="en-US" sz="2400" dirty="0"/>
              <a:t>Breath test supervisors and operators may initiate a VOC on the DataMaster DMT using the DMT Icon and pressing “VOC Test”.</a:t>
            </a:r>
          </a:p>
          <a:p>
            <a:r>
              <a:rPr lang="en-US" sz="2400" dirty="0"/>
              <a:t>Use this option for:</a:t>
            </a:r>
          </a:p>
          <a:p>
            <a:pPr lvl="1"/>
            <a:r>
              <a:rPr lang="en-US" sz="2400" dirty="0"/>
              <a:t>Changing instrument location in your building</a:t>
            </a:r>
          </a:p>
          <a:p>
            <a:pPr lvl="1"/>
            <a:r>
              <a:rPr lang="en-US" sz="2400" dirty="0"/>
              <a:t>After maintenance or repair</a:t>
            </a:r>
          </a:p>
          <a:p>
            <a:endParaRPr lang="en-US" sz="2400" dirty="0"/>
          </a:p>
        </p:txBody>
      </p:sp>
      <p:sp>
        <p:nvSpPr>
          <p:cNvPr id="4" name="Footer Placeholder 3">
            <a:extLst>
              <a:ext uri="{FF2B5EF4-FFF2-40B4-BE49-F238E27FC236}">
                <a16:creationId xmlns:a16="http://schemas.microsoft.com/office/drawing/2014/main" id="{BA7E59BC-DADD-3B86-5626-1E3A875DB8BE}"/>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957371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62114" y="0"/>
            <a:ext cx="3072908"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486646" y="-3486043"/>
            <a:ext cx="2170709" cy="9144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037673" y="348865"/>
            <a:ext cx="7288583" cy="1576446"/>
          </a:xfrm>
        </p:spPr>
        <p:txBody>
          <a:bodyPr anchor="ctr">
            <a:normAutofit/>
          </a:bodyPr>
          <a:lstStyle/>
          <a:p>
            <a:pPr>
              <a:defRPr/>
            </a:pPr>
            <a:r>
              <a:rPr lang="en-US" sz="3500">
                <a:solidFill>
                  <a:srgbClr val="FFFFFF"/>
                </a:solidFill>
              </a:rPr>
              <a:t>Quality Assurance of the VOC</a:t>
            </a:r>
          </a:p>
        </p:txBody>
      </p:sp>
      <p:graphicFrame>
        <p:nvGraphicFramePr>
          <p:cNvPr id="30725" name="Content Placeholder 2">
            <a:extLst>
              <a:ext uri="{FF2B5EF4-FFF2-40B4-BE49-F238E27FC236}">
                <a16:creationId xmlns:a16="http://schemas.microsoft.com/office/drawing/2014/main" id="{9D553C81-5E80-4D65-960E-77ABF1E8EAC1}"/>
              </a:ext>
            </a:extLst>
          </p:cNvPr>
          <p:cNvGraphicFramePr>
            <a:graphicFrameLocks noGrp="1"/>
          </p:cNvGraphicFramePr>
          <p:nvPr>
            <p:ph idx="1"/>
            <p:extLst>
              <p:ext uri="{D42A27DB-BD31-4B8C-83A1-F6EECF244321}">
                <p14:modId xmlns:p14="http://schemas.microsoft.com/office/powerpoint/2010/main" val="748318199"/>
              </p:ext>
            </p:extLst>
          </p:nvPr>
        </p:nvGraphicFramePr>
        <p:xfrm>
          <a:off x="483042" y="2615979"/>
          <a:ext cx="8195871" cy="36894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AB4A1D10-512C-21DB-C0D2-11E7AE28C1C2}"/>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8084992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0F656A-C1F5-E222-5527-33F816409B76}"/>
              </a:ext>
            </a:extLst>
          </p:cNvPr>
          <p:cNvPicPr>
            <a:picLocks noChangeAspect="1"/>
          </p:cNvPicPr>
          <p:nvPr/>
        </p:nvPicPr>
        <p:blipFill>
          <a:blip r:embed="rId3"/>
          <a:stretch>
            <a:fillRect/>
          </a:stretch>
        </p:blipFill>
        <p:spPr>
          <a:xfrm>
            <a:off x="1394969" y="547285"/>
            <a:ext cx="6354062" cy="5763429"/>
          </a:xfrm>
          <a:prstGeom prst="rect">
            <a:avLst/>
          </a:prstGeom>
        </p:spPr>
      </p:pic>
      <p:sp>
        <p:nvSpPr>
          <p:cNvPr id="4" name="Left Arrow 3"/>
          <p:cNvSpPr/>
          <p:nvPr/>
        </p:nvSpPr>
        <p:spPr>
          <a:xfrm>
            <a:off x="4267200" y="1752600"/>
            <a:ext cx="1143000" cy="3651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Footer Placeholder 1">
            <a:extLst>
              <a:ext uri="{FF2B5EF4-FFF2-40B4-BE49-F238E27FC236}">
                <a16:creationId xmlns:a16="http://schemas.microsoft.com/office/drawing/2014/main" id="{E35000EA-B682-E376-1DC7-85578370ED04}"/>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878188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Shape 80">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3" name="Rectangle 82">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9858" y="1683756"/>
            <a:ext cx="2336449" cy="2396359"/>
          </a:xfrm>
        </p:spPr>
        <p:txBody>
          <a:bodyPr anchor="b">
            <a:normAutofit/>
          </a:bodyPr>
          <a:lstStyle/>
          <a:p>
            <a:pPr algn="r">
              <a:defRPr/>
            </a:pPr>
            <a:r>
              <a:rPr lang="en-US" dirty="0">
                <a:solidFill>
                  <a:srgbClr val="FFFFFF"/>
                </a:solidFill>
              </a:rPr>
              <a:t>Accuracy</a:t>
            </a:r>
          </a:p>
        </p:txBody>
      </p:sp>
      <p:graphicFrame>
        <p:nvGraphicFramePr>
          <p:cNvPr id="33797" name="Content Placeholder 2">
            <a:extLst>
              <a:ext uri="{FF2B5EF4-FFF2-40B4-BE49-F238E27FC236}">
                <a16:creationId xmlns:a16="http://schemas.microsoft.com/office/drawing/2014/main" id="{4431DE0B-568D-4587-A8B6-5D863ACF70C7}"/>
              </a:ext>
            </a:extLst>
          </p:cNvPr>
          <p:cNvGraphicFramePr>
            <a:graphicFrameLocks noGrp="1"/>
          </p:cNvGraphicFramePr>
          <p:nvPr>
            <p:ph idx="1"/>
            <p:extLst>
              <p:ext uri="{D42A27DB-BD31-4B8C-83A1-F6EECF244321}">
                <p14:modId xmlns:p14="http://schemas.microsoft.com/office/powerpoint/2010/main" val="1686984577"/>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31830B31-7347-B5B8-D46C-101430B81BE5}"/>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927890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Shape 80">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3" name="Rectangle 82">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9858" y="1683756"/>
            <a:ext cx="2336449" cy="2396359"/>
          </a:xfrm>
        </p:spPr>
        <p:txBody>
          <a:bodyPr anchor="b">
            <a:normAutofit/>
          </a:bodyPr>
          <a:lstStyle/>
          <a:p>
            <a:pPr algn="r">
              <a:defRPr/>
            </a:pPr>
            <a:r>
              <a:rPr lang="en-US" sz="4000" dirty="0">
                <a:solidFill>
                  <a:srgbClr val="FFFFFF"/>
                </a:solidFill>
              </a:rPr>
              <a:t>Precision</a:t>
            </a:r>
          </a:p>
        </p:txBody>
      </p:sp>
      <p:graphicFrame>
        <p:nvGraphicFramePr>
          <p:cNvPr id="33797" name="Content Placeholder 2">
            <a:extLst>
              <a:ext uri="{FF2B5EF4-FFF2-40B4-BE49-F238E27FC236}">
                <a16:creationId xmlns:a16="http://schemas.microsoft.com/office/drawing/2014/main" id="{42B97E2F-2F0A-445A-B3A8-2D3F7E209133}"/>
              </a:ext>
            </a:extLst>
          </p:cNvPr>
          <p:cNvGraphicFramePr>
            <a:graphicFrameLocks noGrp="1"/>
          </p:cNvGraphicFramePr>
          <p:nvPr>
            <p:ph idx="1"/>
            <p:extLst>
              <p:ext uri="{D42A27DB-BD31-4B8C-83A1-F6EECF244321}">
                <p14:modId xmlns:p14="http://schemas.microsoft.com/office/powerpoint/2010/main" val="2505423871"/>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9E0F1B3-A5AD-AD0E-63FD-4A06E749B02F}"/>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773834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199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93555" y="620392"/>
            <a:ext cx="2856201" cy="5504688"/>
          </a:xfrm>
        </p:spPr>
        <p:txBody>
          <a:bodyPr>
            <a:normAutofit/>
          </a:bodyPr>
          <a:lstStyle/>
          <a:p>
            <a:pPr>
              <a:lnSpc>
                <a:spcPct val="90000"/>
              </a:lnSpc>
            </a:pPr>
            <a:r>
              <a:rPr lang="en-US" sz="4000" dirty="0">
                <a:solidFill>
                  <a:schemeClr val="bg1"/>
                </a:solidFill>
              </a:rPr>
              <a:t>QA Components </a:t>
            </a:r>
            <a:br>
              <a:rPr lang="en-US" sz="4000" dirty="0">
                <a:solidFill>
                  <a:schemeClr val="bg1"/>
                </a:solidFill>
              </a:rPr>
            </a:br>
            <a:r>
              <a:rPr lang="en-US" sz="4000" dirty="0">
                <a:solidFill>
                  <a:schemeClr val="bg1"/>
                </a:solidFill>
              </a:rPr>
              <a:t>of </a:t>
            </a:r>
            <a:r>
              <a:rPr lang="en-US" sz="4000" i="1" u="sng" dirty="0">
                <a:solidFill>
                  <a:schemeClr val="bg1"/>
                </a:solidFill>
              </a:rPr>
              <a:t>Every</a:t>
            </a:r>
            <a:r>
              <a:rPr lang="en-US" sz="4000" dirty="0">
                <a:solidFill>
                  <a:schemeClr val="bg1"/>
                </a:solidFill>
              </a:rPr>
              <a:t> Subject Test</a:t>
            </a:r>
          </a:p>
        </p:txBody>
      </p:sp>
      <p:graphicFrame>
        <p:nvGraphicFramePr>
          <p:cNvPr id="5" name="Content Placeholder 2">
            <a:extLst>
              <a:ext uri="{FF2B5EF4-FFF2-40B4-BE49-F238E27FC236}">
                <a16:creationId xmlns:a16="http://schemas.microsoft.com/office/drawing/2014/main" id="{CF60A095-9208-430F-BD5F-CA946A50EFB3}"/>
              </a:ext>
            </a:extLst>
          </p:cNvPr>
          <p:cNvGraphicFramePr>
            <a:graphicFrameLocks noGrp="1"/>
          </p:cNvGraphicFramePr>
          <p:nvPr>
            <p:ph idx="1"/>
            <p:extLst>
              <p:ext uri="{D42A27DB-BD31-4B8C-83A1-F6EECF244321}">
                <p14:modId xmlns:p14="http://schemas.microsoft.com/office/powerpoint/2010/main" val="4088879123"/>
              </p:ext>
            </p:extLst>
          </p:nvPr>
        </p:nvGraphicFramePr>
        <p:xfrm>
          <a:off x="4101291" y="620392"/>
          <a:ext cx="469773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D73BAFBC-7E34-0997-094C-8F51E7BC8093}"/>
              </a:ext>
            </a:extLst>
          </p:cNvPr>
          <p:cNvSpPr>
            <a:spLocks noGrp="1"/>
          </p:cNvSpPr>
          <p:nvPr>
            <p:ph type="ftr" sz="quarter" idx="11"/>
          </p:nvPr>
        </p:nvSpPr>
        <p:spPr>
          <a:xfrm>
            <a:off x="0" y="6493793"/>
            <a:ext cx="2895600" cy="365125"/>
          </a:xfrm>
        </p:spPr>
        <p:txBody>
          <a:bodyPr/>
          <a:lstStyle/>
          <a:p>
            <a:r>
              <a:rPr lang="en-US">
                <a:solidFill>
                  <a:schemeClr val="bg1"/>
                </a:solidFill>
              </a:rPr>
              <a:t>Approved and Issued by: 2025.10.01</a:t>
            </a:r>
            <a:endParaRPr lang="en-US" dirty="0">
              <a:solidFill>
                <a:schemeClr val="bg1"/>
              </a:solidFill>
            </a:endParaRPr>
          </a:p>
        </p:txBody>
      </p:sp>
    </p:spTree>
    <p:custDataLst>
      <p:tags r:id="rId1"/>
    </p:custDataLst>
    <p:extLst>
      <p:ext uri="{BB962C8B-B14F-4D97-AF65-F5344CB8AC3E}">
        <p14:creationId xmlns:p14="http://schemas.microsoft.com/office/powerpoint/2010/main" val="590279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1027113"/>
            <a:ext cx="7024687" cy="801687"/>
          </a:xfrm>
        </p:spPr>
        <p:txBody>
          <a:bodyPr>
            <a:normAutofit/>
          </a:bodyPr>
          <a:lstStyle/>
          <a:p>
            <a:pPr>
              <a:defRPr/>
            </a:pPr>
            <a:r>
              <a:rPr lang="en-US" dirty="0"/>
              <a:t>Examples that will </a:t>
            </a:r>
            <a:r>
              <a:rPr lang="en-US" b="1" dirty="0">
                <a:solidFill>
                  <a:srgbClr val="FF0000"/>
                </a:solidFill>
              </a:rPr>
              <a:t>fail</a:t>
            </a:r>
            <a:r>
              <a:rPr lang="en-US" dirty="0"/>
              <a:t> the S.D.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03243646"/>
              </p:ext>
            </p:extLst>
          </p:nvPr>
        </p:nvGraphicFramePr>
        <p:xfrm>
          <a:off x="1371600" y="1905000"/>
          <a:ext cx="2971800" cy="4191000"/>
        </p:xfrm>
        <a:graphic>
          <a:graphicData uri="http://schemas.openxmlformats.org/drawingml/2006/table">
            <a:tbl>
              <a:tblPr>
                <a:tableStyleId>{5C22544A-7EE6-4342-B048-85BDC9FD1C3A}</a:tableStyleId>
              </a:tblPr>
              <a:tblGrid>
                <a:gridCol w="2971800">
                  <a:extLst>
                    <a:ext uri="{9D8B030D-6E8A-4147-A177-3AD203B41FA5}">
                      <a16:colId xmlns:a16="http://schemas.microsoft.com/office/drawing/2014/main" val="20000"/>
                    </a:ext>
                  </a:extLst>
                </a:gridCol>
              </a:tblGrid>
              <a:tr h="698500">
                <a:tc>
                  <a:txBody>
                    <a:bodyPr/>
                    <a:lstStyle/>
                    <a:p>
                      <a:pPr algn="ctr" fontAlgn="t"/>
                      <a:r>
                        <a:rPr lang="en-US" sz="2400" u="none" strike="noStrike" dirty="0">
                          <a:effectLst/>
                        </a:rPr>
                        <a:t>0.085</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0"/>
                  </a:ext>
                </a:extLst>
              </a:tr>
              <a:tr h="698500">
                <a:tc>
                  <a:txBody>
                    <a:bodyPr/>
                    <a:lstStyle/>
                    <a:p>
                      <a:pPr algn="ctr" fontAlgn="t"/>
                      <a:r>
                        <a:rPr lang="en-US" sz="2400" u="none" strike="noStrike" dirty="0">
                          <a:effectLst/>
                        </a:rPr>
                        <a:t>0.080</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1"/>
                  </a:ext>
                </a:extLst>
              </a:tr>
              <a:tr h="698500">
                <a:tc>
                  <a:txBody>
                    <a:bodyPr/>
                    <a:lstStyle/>
                    <a:p>
                      <a:pPr algn="ctr" fontAlgn="t"/>
                      <a:r>
                        <a:rPr lang="en-US" sz="2400" u="none" strike="noStrike" dirty="0">
                          <a:effectLst/>
                        </a:rPr>
                        <a:t>0.080</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2"/>
                  </a:ext>
                </a:extLst>
              </a:tr>
              <a:tr h="698500">
                <a:tc>
                  <a:txBody>
                    <a:bodyPr/>
                    <a:lstStyle/>
                    <a:p>
                      <a:pPr algn="ctr" fontAlgn="t"/>
                      <a:r>
                        <a:rPr lang="en-US" sz="2400" u="none" strike="noStrike" dirty="0">
                          <a:effectLst/>
                        </a:rPr>
                        <a:t>0.075</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3"/>
                  </a:ext>
                </a:extLst>
              </a:tr>
              <a:tr h="698500">
                <a:tc>
                  <a:txBody>
                    <a:bodyPr/>
                    <a:lstStyle/>
                    <a:p>
                      <a:pPr algn="ctr" fontAlgn="t"/>
                      <a:r>
                        <a:rPr lang="en-US" sz="2400" u="none" strike="noStrike" dirty="0">
                          <a:effectLst/>
                        </a:rPr>
                        <a:t>0.076</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4"/>
                  </a:ext>
                </a:extLst>
              </a:tr>
              <a:tr h="698500">
                <a:tc>
                  <a:txBody>
                    <a:bodyPr/>
                    <a:lstStyle/>
                    <a:p>
                      <a:pPr algn="ctr" fontAlgn="t"/>
                      <a:r>
                        <a:rPr lang="en-US" sz="2400" u="none" strike="noStrike" dirty="0">
                          <a:effectLst/>
                        </a:rPr>
                        <a:t> Std Dev =</a:t>
                      </a:r>
                      <a:r>
                        <a:rPr lang="en-US" sz="2400" u="none" strike="noStrike" baseline="0" dirty="0">
                          <a:effectLst/>
                        </a:rPr>
                        <a:t> </a:t>
                      </a:r>
                      <a:r>
                        <a:rPr lang="en-US" sz="2400" u="none" strike="noStrike" dirty="0">
                          <a:effectLst/>
                        </a:rPr>
                        <a:t>0.0063</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5"/>
                  </a:ext>
                </a:extLst>
              </a:tr>
            </a:tbl>
          </a:graphicData>
        </a:graphic>
      </p:graphicFrame>
      <p:graphicFrame>
        <p:nvGraphicFramePr>
          <p:cNvPr id="5" name="Content Placeholder 4"/>
          <p:cNvGraphicFramePr>
            <a:graphicFrameLocks/>
          </p:cNvGraphicFramePr>
          <p:nvPr>
            <p:extLst>
              <p:ext uri="{D42A27DB-BD31-4B8C-83A1-F6EECF244321}">
                <p14:modId xmlns:p14="http://schemas.microsoft.com/office/powerpoint/2010/main" val="3383665273"/>
              </p:ext>
            </p:extLst>
          </p:nvPr>
        </p:nvGraphicFramePr>
        <p:xfrm>
          <a:off x="4572000" y="1905000"/>
          <a:ext cx="2438400" cy="4114800"/>
        </p:xfrm>
        <a:graphic>
          <a:graphicData uri="http://schemas.openxmlformats.org/drawingml/2006/table">
            <a:tbl>
              <a:tblPr>
                <a:tableStyleId>{5C22544A-7EE6-4342-B048-85BDC9FD1C3A}</a:tableStyleId>
              </a:tblPr>
              <a:tblGrid>
                <a:gridCol w="2438400">
                  <a:extLst>
                    <a:ext uri="{9D8B030D-6E8A-4147-A177-3AD203B41FA5}">
                      <a16:colId xmlns:a16="http://schemas.microsoft.com/office/drawing/2014/main" val="20000"/>
                    </a:ext>
                  </a:extLst>
                </a:gridCol>
              </a:tblGrid>
              <a:tr h="685800">
                <a:tc>
                  <a:txBody>
                    <a:bodyPr/>
                    <a:lstStyle/>
                    <a:p>
                      <a:pPr algn="ctr" fontAlgn="t"/>
                      <a:r>
                        <a:rPr lang="en-US" sz="2400" u="none" strike="noStrike" dirty="0">
                          <a:effectLst/>
                        </a:rPr>
                        <a:t>0.085</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0"/>
                  </a:ext>
                </a:extLst>
              </a:tr>
              <a:tr h="685800">
                <a:tc>
                  <a:txBody>
                    <a:bodyPr/>
                    <a:lstStyle/>
                    <a:p>
                      <a:pPr algn="ctr" fontAlgn="t"/>
                      <a:r>
                        <a:rPr lang="en-US" sz="2400" u="none" strike="noStrike" dirty="0">
                          <a:effectLst/>
                        </a:rPr>
                        <a:t>0.080</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1"/>
                  </a:ext>
                </a:extLst>
              </a:tr>
              <a:tr h="685800">
                <a:tc>
                  <a:txBody>
                    <a:bodyPr/>
                    <a:lstStyle/>
                    <a:p>
                      <a:pPr algn="ctr" fontAlgn="t"/>
                      <a:r>
                        <a:rPr lang="en-US" sz="2400" u="none" strike="noStrike" dirty="0">
                          <a:effectLst/>
                        </a:rPr>
                        <a:t>0.080</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2"/>
                  </a:ext>
                </a:extLst>
              </a:tr>
              <a:tr h="685800">
                <a:tc>
                  <a:txBody>
                    <a:bodyPr/>
                    <a:lstStyle/>
                    <a:p>
                      <a:pPr algn="ctr" fontAlgn="t"/>
                      <a:r>
                        <a:rPr lang="en-US" sz="2400" u="none" strike="noStrike" dirty="0">
                          <a:effectLst/>
                        </a:rPr>
                        <a:t>0.079</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3"/>
                  </a:ext>
                </a:extLst>
              </a:tr>
              <a:tr h="685800">
                <a:tc>
                  <a:txBody>
                    <a:bodyPr/>
                    <a:lstStyle/>
                    <a:p>
                      <a:pPr algn="ctr" fontAlgn="t"/>
                      <a:r>
                        <a:rPr lang="en-US" sz="2400" u="none" strike="noStrike" dirty="0">
                          <a:effectLst/>
                        </a:rPr>
                        <a:t>0.079</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4"/>
                  </a:ext>
                </a:extLst>
              </a:tr>
              <a:tr h="685800">
                <a:tc>
                  <a:txBody>
                    <a:bodyPr/>
                    <a:lstStyle/>
                    <a:p>
                      <a:pPr algn="ctr" fontAlgn="t"/>
                      <a:r>
                        <a:rPr lang="en-US" sz="2400" u="none" strike="noStrike" dirty="0">
                          <a:effectLst/>
                        </a:rPr>
                        <a:t>Std Dev =</a:t>
                      </a:r>
                      <a:r>
                        <a:rPr lang="en-US" sz="2400" u="none" strike="noStrike" baseline="0" dirty="0">
                          <a:effectLst/>
                        </a:rPr>
                        <a:t> </a:t>
                      </a:r>
                      <a:r>
                        <a:rPr lang="en-US" sz="2400" u="none" strike="noStrike" dirty="0">
                          <a:effectLst/>
                        </a:rPr>
                        <a:t>0.0042</a:t>
                      </a:r>
                      <a:endParaRPr lang="en-US" sz="24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5"/>
                  </a:ext>
                </a:extLst>
              </a:tr>
            </a:tbl>
          </a:graphicData>
        </a:graphic>
      </p:graphicFrame>
      <p:sp>
        <p:nvSpPr>
          <p:cNvPr id="3" name="Footer Placeholder 2">
            <a:extLst>
              <a:ext uri="{FF2B5EF4-FFF2-40B4-BE49-F238E27FC236}">
                <a16:creationId xmlns:a16="http://schemas.microsoft.com/office/drawing/2014/main" id="{DE26BC28-3A8C-5674-CD15-8AE7861427F9}"/>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6905885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1027113"/>
            <a:ext cx="7024687" cy="801687"/>
          </a:xfrm>
        </p:spPr>
        <p:txBody>
          <a:bodyPr>
            <a:normAutofit fontScale="90000"/>
          </a:bodyPr>
          <a:lstStyle/>
          <a:p>
            <a:pPr>
              <a:defRPr/>
            </a:pPr>
            <a:r>
              <a:rPr lang="en-US" dirty="0"/>
              <a:t>Example that will </a:t>
            </a:r>
            <a:r>
              <a:rPr lang="en-US" b="1" dirty="0">
                <a:solidFill>
                  <a:srgbClr val="00B050"/>
                </a:solidFill>
              </a:rPr>
              <a:t>pass</a:t>
            </a:r>
            <a:r>
              <a:rPr lang="en-US" dirty="0"/>
              <a:t> the S.D.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84648531"/>
              </p:ext>
            </p:extLst>
          </p:nvPr>
        </p:nvGraphicFramePr>
        <p:xfrm>
          <a:off x="2819400" y="2438400"/>
          <a:ext cx="3276600" cy="3733800"/>
        </p:xfrm>
        <a:graphic>
          <a:graphicData uri="http://schemas.openxmlformats.org/drawingml/2006/table">
            <a:tbl>
              <a:tblPr>
                <a:tableStyleId>{5C22544A-7EE6-4342-B048-85BDC9FD1C3A}</a:tableStyleId>
              </a:tblPr>
              <a:tblGrid>
                <a:gridCol w="3276600">
                  <a:extLst>
                    <a:ext uri="{9D8B030D-6E8A-4147-A177-3AD203B41FA5}">
                      <a16:colId xmlns:a16="http://schemas.microsoft.com/office/drawing/2014/main" val="20000"/>
                    </a:ext>
                  </a:extLst>
                </a:gridCol>
              </a:tblGrid>
              <a:tr h="622300">
                <a:tc>
                  <a:txBody>
                    <a:bodyPr/>
                    <a:lstStyle/>
                    <a:p>
                      <a:pPr algn="ctr" fontAlgn="t"/>
                      <a:r>
                        <a:rPr lang="en-US" sz="2800" u="none" strike="noStrike" dirty="0">
                          <a:effectLst/>
                        </a:rPr>
                        <a:t>0.081</a:t>
                      </a:r>
                      <a:endParaRPr lang="en-US" sz="28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0"/>
                  </a:ext>
                </a:extLst>
              </a:tr>
              <a:tr h="622300">
                <a:tc>
                  <a:txBody>
                    <a:bodyPr/>
                    <a:lstStyle/>
                    <a:p>
                      <a:pPr algn="ctr" fontAlgn="t"/>
                      <a:r>
                        <a:rPr lang="en-US" sz="2800" u="none" strike="noStrike">
                          <a:effectLst/>
                        </a:rPr>
                        <a:t>0.080</a:t>
                      </a:r>
                      <a:endParaRPr lang="en-US" sz="2800" b="0" i="0" u="none" strike="noStrike">
                        <a:solidFill>
                          <a:srgbClr val="000000"/>
                        </a:solidFill>
                        <a:effectLst/>
                        <a:latin typeface="Calibri"/>
                      </a:endParaRPr>
                    </a:p>
                  </a:txBody>
                  <a:tcPr marL="9525" marR="9525" marT="9525" marB="0"/>
                </a:tc>
                <a:extLst>
                  <a:ext uri="{0D108BD9-81ED-4DB2-BD59-A6C34878D82A}">
                    <a16:rowId xmlns:a16="http://schemas.microsoft.com/office/drawing/2014/main" val="10001"/>
                  </a:ext>
                </a:extLst>
              </a:tr>
              <a:tr h="622300">
                <a:tc>
                  <a:txBody>
                    <a:bodyPr/>
                    <a:lstStyle/>
                    <a:p>
                      <a:pPr algn="ctr" fontAlgn="t"/>
                      <a:r>
                        <a:rPr lang="en-US" sz="2800" u="none" strike="noStrike" dirty="0">
                          <a:effectLst/>
                        </a:rPr>
                        <a:t>0.080</a:t>
                      </a:r>
                      <a:endParaRPr lang="en-US" sz="28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2"/>
                  </a:ext>
                </a:extLst>
              </a:tr>
              <a:tr h="622300">
                <a:tc>
                  <a:txBody>
                    <a:bodyPr/>
                    <a:lstStyle/>
                    <a:p>
                      <a:pPr algn="ctr" fontAlgn="t"/>
                      <a:r>
                        <a:rPr lang="en-US" sz="2800" u="none" strike="noStrike">
                          <a:effectLst/>
                        </a:rPr>
                        <a:t>0.079</a:t>
                      </a:r>
                      <a:endParaRPr lang="en-US" sz="2800" b="0" i="0" u="none" strike="noStrike">
                        <a:solidFill>
                          <a:srgbClr val="000000"/>
                        </a:solidFill>
                        <a:effectLst/>
                        <a:latin typeface="Calibri"/>
                      </a:endParaRPr>
                    </a:p>
                  </a:txBody>
                  <a:tcPr marL="9525" marR="9525" marT="9525" marB="0"/>
                </a:tc>
                <a:extLst>
                  <a:ext uri="{0D108BD9-81ED-4DB2-BD59-A6C34878D82A}">
                    <a16:rowId xmlns:a16="http://schemas.microsoft.com/office/drawing/2014/main" val="10003"/>
                  </a:ext>
                </a:extLst>
              </a:tr>
              <a:tr h="622300">
                <a:tc>
                  <a:txBody>
                    <a:bodyPr/>
                    <a:lstStyle/>
                    <a:p>
                      <a:pPr algn="ctr" fontAlgn="t"/>
                      <a:r>
                        <a:rPr lang="en-US" sz="2800" u="none" strike="noStrike">
                          <a:effectLst/>
                        </a:rPr>
                        <a:t>0.079</a:t>
                      </a:r>
                      <a:endParaRPr lang="en-US" sz="2800" b="0" i="0" u="none" strike="noStrike">
                        <a:solidFill>
                          <a:srgbClr val="000000"/>
                        </a:solidFill>
                        <a:effectLst/>
                        <a:latin typeface="Calibri"/>
                      </a:endParaRPr>
                    </a:p>
                  </a:txBody>
                  <a:tcPr marL="9525" marR="9525" marT="9525" marB="0"/>
                </a:tc>
                <a:extLst>
                  <a:ext uri="{0D108BD9-81ED-4DB2-BD59-A6C34878D82A}">
                    <a16:rowId xmlns:a16="http://schemas.microsoft.com/office/drawing/2014/main" val="10004"/>
                  </a:ext>
                </a:extLst>
              </a:tr>
              <a:tr h="622300">
                <a:tc>
                  <a:txBody>
                    <a:bodyPr/>
                    <a:lstStyle/>
                    <a:p>
                      <a:pPr algn="ctr" fontAlgn="t"/>
                      <a:r>
                        <a:rPr lang="en-US" sz="2800" u="none" strike="noStrike" dirty="0">
                          <a:effectLst/>
                        </a:rPr>
                        <a:t>Std Dev =</a:t>
                      </a:r>
                      <a:r>
                        <a:rPr lang="en-US" sz="2800" u="none" strike="noStrike" baseline="0" dirty="0">
                          <a:effectLst/>
                        </a:rPr>
                        <a:t> </a:t>
                      </a:r>
                      <a:r>
                        <a:rPr lang="en-US" sz="2800" u="none" strike="noStrike" dirty="0">
                          <a:effectLst/>
                        </a:rPr>
                        <a:t>0.0014</a:t>
                      </a:r>
                      <a:endParaRPr lang="en-US" sz="2800" b="0" i="0" u="none" strike="noStrike" dirty="0">
                        <a:solidFill>
                          <a:srgbClr val="000000"/>
                        </a:solidFill>
                        <a:effectLst/>
                        <a:latin typeface="Calibri"/>
                      </a:endParaRPr>
                    </a:p>
                  </a:txBody>
                  <a:tcPr marL="9525" marR="9525" marT="9525" marB="0"/>
                </a:tc>
                <a:extLst>
                  <a:ext uri="{0D108BD9-81ED-4DB2-BD59-A6C34878D82A}">
                    <a16:rowId xmlns:a16="http://schemas.microsoft.com/office/drawing/2014/main" val="10005"/>
                  </a:ext>
                </a:extLst>
              </a:tr>
            </a:tbl>
          </a:graphicData>
        </a:graphic>
      </p:graphicFrame>
      <p:sp>
        <p:nvSpPr>
          <p:cNvPr id="3" name="Footer Placeholder 2">
            <a:extLst>
              <a:ext uri="{FF2B5EF4-FFF2-40B4-BE49-F238E27FC236}">
                <a16:creationId xmlns:a16="http://schemas.microsoft.com/office/drawing/2014/main" id="{B5101824-205D-D16F-4DC0-9ECBD2A3EAB1}"/>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4242917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FE153-530D-61CD-6314-F28229B90F6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CA847C-6BF4-FA44-FA1F-0F59C1BCAA55}"/>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D0E5753F-E258-A5FA-AEEB-291832F64F54}"/>
              </a:ext>
            </a:extLst>
          </p:cNvPr>
          <p:cNvSpPr>
            <a:spLocks noGrp="1"/>
          </p:cNvSpPr>
          <p:nvPr>
            <p:ph type="ftr" sz="quarter" idx="11"/>
          </p:nvPr>
        </p:nvSpPr>
        <p:spPr/>
        <p:txBody>
          <a:bodyPr/>
          <a:lstStyle/>
          <a:p>
            <a:r>
              <a:rPr lang="en-US">
                <a:solidFill>
                  <a:prstClr val="white">
                    <a:tint val="75000"/>
                  </a:prstClr>
                </a:solidFill>
              </a:rPr>
              <a:t>Approved and Issued by: 2025.10.01</a:t>
            </a:r>
          </a:p>
        </p:txBody>
      </p:sp>
      <p:pic>
        <p:nvPicPr>
          <p:cNvPr id="6" name="Picture 5">
            <a:extLst>
              <a:ext uri="{FF2B5EF4-FFF2-40B4-BE49-F238E27FC236}">
                <a16:creationId xmlns:a16="http://schemas.microsoft.com/office/drawing/2014/main" id="{383564DA-6B32-3ACA-B2AA-AA92D3486E7B}"/>
              </a:ext>
            </a:extLst>
          </p:cNvPr>
          <p:cNvPicPr>
            <a:picLocks noChangeAspect="1"/>
          </p:cNvPicPr>
          <p:nvPr/>
        </p:nvPicPr>
        <p:blipFill>
          <a:blip r:embed="rId2"/>
          <a:stretch>
            <a:fillRect/>
          </a:stretch>
        </p:blipFill>
        <p:spPr>
          <a:xfrm>
            <a:off x="0" y="-13846"/>
            <a:ext cx="9144000" cy="6367887"/>
          </a:xfrm>
          <a:prstGeom prst="rect">
            <a:avLst/>
          </a:prstGeom>
        </p:spPr>
      </p:pic>
    </p:spTree>
    <p:extLst>
      <p:ext uri="{BB962C8B-B14F-4D97-AF65-F5344CB8AC3E}">
        <p14:creationId xmlns:p14="http://schemas.microsoft.com/office/powerpoint/2010/main" val="35312349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6250" y="640823"/>
            <a:ext cx="2563994" cy="5583148"/>
          </a:xfrm>
        </p:spPr>
        <p:txBody>
          <a:bodyPr anchor="ctr">
            <a:normAutofit/>
          </a:bodyPr>
          <a:lstStyle/>
          <a:p>
            <a:r>
              <a:rPr lang="en-US" sz="4700"/>
              <a:t>VOC Process</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44313" y="3465005"/>
            <a:ext cx="5410200" cy="13716"/>
          </a:xfrm>
          <a:custGeom>
            <a:avLst/>
            <a:gdLst>
              <a:gd name="connsiteX0" fmla="*/ 0 w 5410200"/>
              <a:gd name="connsiteY0" fmla="*/ 0 h 13716"/>
              <a:gd name="connsiteX1" fmla="*/ 568071 w 5410200"/>
              <a:gd name="connsiteY1" fmla="*/ 0 h 13716"/>
              <a:gd name="connsiteX2" fmla="*/ 1298448 w 5410200"/>
              <a:gd name="connsiteY2" fmla="*/ 0 h 13716"/>
              <a:gd name="connsiteX3" fmla="*/ 1920621 w 5410200"/>
              <a:gd name="connsiteY3" fmla="*/ 0 h 13716"/>
              <a:gd name="connsiteX4" fmla="*/ 2488692 w 5410200"/>
              <a:gd name="connsiteY4" fmla="*/ 0 h 13716"/>
              <a:gd name="connsiteX5" fmla="*/ 3219069 w 5410200"/>
              <a:gd name="connsiteY5" fmla="*/ 0 h 13716"/>
              <a:gd name="connsiteX6" fmla="*/ 3895344 w 5410200"/>
              <a:gd name="connsiteY6" fmla="*/ 0 h 13716"/>
              <a:gd name="connsiteX7" fmla="*/ 4571619 w 5410200"/>
              <a:gd name="connsiteY7" fmla="*/ 0 h 13716"/>
              <a:gd name="connsiteX8" fmla="*/ 5410200 w 5410200"/>
              <a:gd name="connsiteY8" fmla="*/ 0 h 13716"/>
              <a:gd name="connsiteX9" fmla="*/ 5410200 w 5410200"/>
              <a:gd name="connsiteY9" fmla="*/ 13716 h 13716"/>
              <a:gd name="connsiteX10" fmla="*/ 4842129 w 5410200"/>
              <a:gd name="connsiteY10" fmla="*/ 13716 h 13716"/>
              <a:gd name="connsiteX11" fmla="*/ 4328160 w 5410200"/>
              <a:gd name="connsiteY11" fmla="*/ 13716 h 13716"/>
              <a:gd name="connsiteX12" fmla="*/ 3597783 w 5410200"/>
              <a:gd name="connsiteY12" fmla="*/ 13716 h 13716"/>
              <a:gd name="connsiteX13" fmla="*/ 3029712 w 5410200"/>
              <a:gd name="connsiteY13" fmla="*/ 13716 h 13716"/>
              <a:gd name="connsiteX14" fmla="*/ 2299335 w 5410200"/>
              <a:gd name="connsiteY14" fmla="*/ 13716 h 13716"/>
              <a:gd name="connsiteX15" fmla="*/ 1514856 w 5410200"/>
              <a:gd name="connsiteY15" fmla="*/ 13716 h 13716"/>
              <a:gd name="connsiteX16" fmla="*/ 892683 w 5410200"/>
              <a:gd name="connsiteY16" fmla="*/ 13716 h 13716"/>
              <a:gd name="connsiteX17" fmla="*/ 0 w 5410200"/>
              <a:gd name="connsiteY17" fmla="*/ 13716 h 13716"/>
              <a:gd name="connsiteX18" fmla="*/ 0 w 5410200"/>
              <a:gd name="connsiteY18" fmla="*/ 0 h 13716"/>
              <a:gd name="connsiteX0" fmla="*/ 0 w 5410200"/>
              <a:gd name="connsiteY0" fmla="*/ 0 h 13716"/>
              <a:gd name="connsiteX1" fmla="*/ 622173 w 5410200"/>
              <a:gd name="connsiteY1" fmla="*/ 0 h 13716"/>
              <a:gd name="connsiteX2" fmla="*/ 1136142 w 5410200"/>
              <a:gd name="connsiteY2" fmla="*/ 0 h 13716"/>
              <a:gd name="connsiteX3" fmla="*/ 1920621 w 5410200"/>
              <a:gd name="connsiteY3" fmla="*/ 0 h 13716"/>
              <a:gd name="connsiteX4" fmla="*/ 2542794 w 5410200"/>
              <a:gd name="connsiteY4" fmla="*/ 0 h 13716"/>
              <a:gd name="connsiteX5" fmla="*/ 3164967 w 5410200"/>
              <a:gd name="connsiteY5" fmla="*/ 0 h 13716"/>
              <a:gd name="connsiteX6" fmla="*/ 3949446 w 5410200"/>
              <a:gd name="connsiteY6" fmla="*/ 0 h 13716"/>
              <a:gd name="connsiteX7" fmla="*/ 4517517 w 5410200"/>
              <a:gd name="connsiteY7" fmla="*/ 0 h 13716"/>
              <a:gd name="connsiteX8" fmla="*/ 5410200 w 5410200"/>
              <a:gd name="connsiteY8" fmla="*/ 0 h 13716"/>
              <a:gd name="connsiteX9" fmla="*/ 5410200 w 5410200"/>
              <a:gd name="connsiteY9" fmla="*/ 13716 h 13716"/>
              <a:gd name="connsiteX10" fmla="*/ 4842129 w 5410200"/>
              <a:gd name="connsiteY10" fmla="*/ 13716 h 13716"/>
              <a:gd name="connsiteX11" fmla="*/ 4165854 w 5410200"/>
              <a:gd name="connsiteY11" fmla="*/ 13716 h 13716"/>
              <a:gd name="connsiteX12" fmla="*/ 3543681 w 5410200"/>
              <a:gd name="connsiteY12" fmla="*/ 13716 h 13716"/>
              <a:gd name="connsiteX13" fmla="*/ 2759202 w 5410200"/>
              <a:gd name="connsiteY13" fmla="*/ 13716 h 13716"/>
              <a:gd name="connsiteX14" fmla="*/ 1974723 w 5410200"/>
              <a:gd name="connsiteY14" fmla="*/ 13716 h 13716"/>
              <a:gd name="connsiteX15" fmla="*/ 1406652 w 5410200"/>
              <a:gd name="connsiteY15" fmla="*/ 13716 h 13716"/>
              <a:gd name="connsiteX16" fmla="*/ 730377 w 5410200"/>
              <a:gd name="connsiteY16" fmla="*/ 13716 h 13716"/>
              <a:gd name="connsiteX17" fmla="*/ 0 w 5410200"/>
              <a:gd name="connsiteY17" fmla="*/ 13716 h 13716"/>
              <a:gd name="connsiteX18" fmla="*/ 0 w 5410200"/>
              <a:gd name="connsiteY1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3716" fill="none" extrusionOk="0">
                <a:moveTo>
                  <a:pt x="0" y="0"/>
                </a:moveTo>
                <a:cubicBezTo>
                  <a:pt x="176940" y="8795"/>
                  <a:pt x="295530" y="-3818"/>
                  <a:pt x="568071" y="0"/>
                </a:cubicBezTo>
                <a:cubicBezTo>
                  <a:pt x="821049" y="-7814"/>
                  <a:pt x="977778" y="-9274"/>
                  <a:pt x="1298448" y="0"/>
                </a:cubicBezTo>
                <a:cubicBezTo>
                  <a:pt x="1590381" y="13044"/>
                  <a:pt x="1630605" y="-28"/>
                  <a:pt x="1920621" y="0"/>
                </a:cubicBezTo>
                <a:cubicBezTo>
                  <a:pt x="2206035" y="10386"/>
                  <a:pt x="2357755" y="-28028"/>
                  <a:pt x="2488692" y="0"/>
                </a:cubicBezTo>
                <a:cubicBezTo>
                  <a:pt x="2633521" y="25625"/>
                  <a:pt x="3022777" y="-45440"/>
                  <a:pt x="3219069" y="0"/>
                </a:cubicBezTo>
                <a:cubicBezTo>
                  <a:pt x="3460337" y="63290"/>
                  <a:pt x="3645640" y="26494"/>
                  <a:pt x="3895344" y="0"/>
                </a:cubicBezTo>
                <a:cubicBezTo>
                  <a:pt x="4126339" y="-535"/>
                  <a:pt x="4382665" y="-55222"/>
                  <a:pt x="4571619" y="0"/>
                </a:cubicBezTo>
                <a:cubicBezTo>
                  <a:pt x="4776405" y="-816"/>
                  <a:pt x="5201098" y="-43036"/>
                  <a:pt x="5410200" y="0"/>
                </a:cubicBezTo>
                <a:cubicBezTo>
                  <a:pt x="5409052" y="2649"/>
                  <a:pt x="5410186" y="9063"/>
                  <a:pt x="5410200" y="13716"/>
                </a:cubicBezTo>
                <a:cubicBezTo>
                  <a:pt x="5133704" y="5182"/>
                  <a:pt x="5123444" y="31477"/>
                  <a:pt x="4842129" y="13716"/>
                </a:cubicBezTo>
                <a:cubicBezTo>
                  <a:pt x="4568650" y="-219"/>
                  <a:pt x="4447390" y="8221"/>
                  <a:pt x="4328160" y="13716"/>
                </a:cubicBezTo>
                <a:cubicBezTo>
                  <a:pt x="4227436" y="28078"/>
                  <a:pt x="3754725" y="-2253"/>
                  <a:pt x="3597783" y="13716"/>
                </a:cubicBezTo>
                <a:cubicBezTo>
                  <a:pt x="3459353" y="10223"/>
                  <a:pt x="3317740" y="47315"/>
                  <a:pt x="3029712" y="13716"/>
                </a:cubicBezTo>
                <a:cubicBezTo>
                  <a:pt x="2766446" y="5245"/>
                  <a:pt x="2645518" y="35922"/>
                  <a:pt x="2299335" y="13716"/>
                </a:cubicBezTo>
                <a:cubicBezTo>
                  <a:pt x="1977844" y="23735"/>
                  <a:pt x="1781583" y="-1801"/>
                  <a:pt x="1514856" y="13716"/>
                </a:cubicBezTo>
                <a:cubicBezTo>
                  <a:pt x="1212648" y="18781"/>
                  <a:pt x="1087880" y="-4407"/>
                  <a:pt x="892683" y="13716"/>
                </a:cubicBezTo>
                <a:cubicBezTo>
                  <a:pt x="745769" y="11772"/>
                  <a:pt x="183254" y="-32062"/>
                  <a:pt x="0" y="13716"/>
                </a:cubicBezTo>
                <a:cubicBezTo>
                  <a:pt x="-907" y="9799"/>
                  <a:pt x="-75" y="7151"/>
                  <a:pt x="0" y="0"/>
                </a:cubicBezTo>
                <a:close/>
              </a:path>
              <a:path w="5410200" h="13716" stroke="0" extrusionOk="0">
                <a:moveTo>
                  <a:pt x="0" y="0"/>
                </a:moveTo>
                <a:cubicBezTo>
                  <a:pt x="269468" y="-22806"/>
                  <a:pt x="392563" y="4840"/>
                  <a:pt x="622173" y="0"/>
                </a:cubicBezTo>
                <a:cubicBezTo>
                  <a:pt x="884216" y="-2196"/>
                  <a:pt x="1034637" y="7784"/>
                  <a:pt x="1136142" y="0"/>
                </a:cubicBezTo>
                <a:cubicBezTo>
                  <a:pt x="1204956" y="5920"/>
                  <a:pt x="1559779" y="-61408"/>
                  <a:pt x="1920621" y="0"/>
                </a:cubicBezTo>
                <a:cubicBezTo>
                  <a:pt x="2280250" y="-18581"/>
                  <a:pt x="2372470" y="4128"/>
                  <a:pt x="2542794" y="0"/>
                </a:cubicBezTo>
                <a:cubicBezTo>
                  <a:pt x="2688150" y="-17189"/>
                  <a:pt x="2885478" y="-51412"/>
                  <a:pt x="3164967" y="0"/>
                </a:cubicBezTo>
                <a:cubicBezTo>
                  <a:pt x="3470933" y="16143"/>
                  <a:pt x="3588003" y="-4313"/>
                  <a:pt x="3949446" y="0"/>
                </a:cubicBezTo>
                <a:cubicBezTo>
                  <a:pt x="4331172" y="1470"/>
                  <a:pt x="4289286" y="5331"/>
                  <a:pt x="4517517" y="0"/>
                </a:cubicBezTo>
                <a:cubicBezTo>
                  <a:pt x="4736577" y="41911"/>
                  <a:pt x="5141868" y="443"/>
                  <a:pt x="5410200" y="0"/>
                </a:cubicBezTo>
                <a:cubicBezTo>
                  <a:pt x="5410845" y="2936"/>
                  <a:pt x="5409877" y="9829"/>
                  <a:pt x="5410200" y="13716"/>
                </a:cubicBezTo>
                <a:cubicBezTo>
                  <a:pt x="5130880" y="48304"/>
                  <a:pt x="5008082" y="-27188"/>
                  <a:pt x="4842129" y="13716"/>
                </a:cubicBezTo>
                <a:cubicBezTo>
                  <a:pt x="4629232" y="38478"/>
                  <a:pt x="4430159" y="43872"/>
                  <a:pt x="4165854" y="13716"/>
                </a:cubicBezTo>
                <a:cubicBezTo>
                  <a:pt x="3880517" y="17026"/>
                  <a:pt x="3820863" y="-12209"/>
                  <a:pt x="3543681" y="13716"/>
                </a:cubicBezTo>
                <a:cubicBezTo>
                  <a:pt x="3267577" y="39687"/>
                  <a:pt x="3047131" y="-8774"/>
                  <a:pt x="2759202" y="13716"/>
                </a:cubicBezTo>
                <a:cubicBezTo>
                  <a:pt x="2418778" y="17929"/>
                  <a:pt x="2206820" y="-35095"/>
                  <a:pt x="1974723" y="13716"/>
                </a:cubicBezTo>
                <a:cubicBezTo>
                  <a:pt x="1740429" y="35710"/>
                  <a:pt x="1599301" y="34493"/>
                  <a:pt x="1406652" y="13716"/>
                </a:cubicBezTo>
                <a:cubicBezTo>
                  <a:pt x="1196601" y="3966"/>
                  <a:pt x="938578" y="38717"/>
                  <a:pt x="730377" y="13716"/>
                </a:cubicBezTo>
                <a:cubicBezTo>
                  <a:pt x="524173" y="26651"/>
                  <a:pt x="336004" y="-17469"/>
                  <a:pt x="0" y="13716"/>
                </a:cubicBezTo>
                <a:cubicBezTo>
                  <a:pt x="-377" y="9245"/>
                  <a:pt x="1157" y="3819"/>
                  <a:pt x="0" y="0"/>
                </a:cubicBezTo>
                <a:close/>
              </a:path>
              <a:path w="5410200" h="13716" fill="none" stroke="0" extrusionOk="0">
                <a:moveTo>
                  <a:pt x="0" y="0"/>
                </a:moveTo>
                <a:cubicBezTo>
                  <a:pt x="148438" y="-27720"/>
                  <a:pt x="315263" y="-14841"/>
                  <a:pt x="568071" y="0"/>
                </a:cubicBezTo>
                <a:cubicBezTo>
                  <a:pt x="840209" y="21288"/>
                  <a:pt x="982180" y="-6281"/>
                  <a:pt x="1298448" y="0"/>
                </a:cubicBezTo>
                <a:cubicBezTo>
                  <a:pt x="1577021" y="13763"/>
                  <a:pt x="1630910" y="1060"/>
                  <a:pt x="1920621" y="0"/>
                </a:cubicBezTo>
                <a:cubicBezTo>
                  <a:pt x="2200928" y="-1340"/>
                  <a:pt x="2382869" y="-10369"/>
                  <a:pt x="2488692" y="0"/>
                </a:cubicBezTo>
                <a:cubicBezTo>
                  <a:pt x="2620356" y="20061"/>
                  <a:pt x="3042766" y="-74691"/>
                  <a:pt x="3219069" y="0"/>
                </a:cubicBezTo>
                <a:cubicBezTo>
                  <a:pt x="3395755" y="31704"/>
                  <a:pt x="3646717" y="33546"/>
                  <a:pt x="3895344" y="0"/>
                </a:cubicBezTo>
                <a:cubicBezTo>
                  <a:pt x="4131847" y="-43416"/>
                  <a:pt x="4371681" y="11418"/>
                  <a:pt x="4571619" y="0"/>
                </a:cubicBezTo>
                <a:cubicBezTo>
                  <a:pt x="4799447" y="47677"/>
                  <a:pt x="5212547" y="1562"/>
                  <a:pt x="5410200" y="0"/>
                </a:cubicBezTo>
                <a:cubicBezTo>
                  <a:pt x="5408905" y="2744"/>
                  <a:pt x="5410401" y="9950"/>
                  <a:pt x="5410200" y="13716"/>
                </a:cubicBezTo>
                <a:cubicBezTo>
                  <a:pt x="5139576" y="2947"/>
                  <a:pt x="5122299" y="33775"/>
                  <a:pt x="4842129" y="13716"/>
                </a:cubicBezTo>
                <a:cubicBezTo>
                  <a:pt x="4566356" y="6655"/>
                  <a:pt x="4456854" y="15426"/>
                  <a:pt x="4328160" y="13716"/>
                </a:cubicBezTo>
                <a:cubicBezTo>
                  <a:pt x="4234703" y="-822"/>
                  <a:pt x="3768176" y="-16062"/>
                  <a:pt x="3597783" y="13716"/>
                </a:cubicBezTo>
                <a:cubicBezTo>
                  <a:pt x="3430303" y="10148"/>
                  <a:pt x="3287506" y="20215"/>
                  <a:pt x="3029712" y="13716"/>
                </a:cubicBezTo>
                <a:cubicBezTo>
                  <a:pt x="2742636" y="-2421"/>
                  <a:pt x="2637847" y="18109"/>
                  <a:pt x="2299335" y="13716"/>
                </a:cubicBezTo>
                <a:cubicBezTo>
                  <a:pt x="1959433" y="-7861"/>
                  <a:pt x="1779456" y="37101"/>
                  <a:pt x="1514856" y="13716"/>
                </a:cubicBezTo>
                <a:cubicBezTo>
                  <a:pt x="1212431" y="31797"/>
                  <a:pt x="1086601" y="7282"/>
                  <a:pt x="892683" y="13716"/>
                </a:cubicBezTo>
                <a:cubicBezTo>
                  <a:pt x="721500" y="45800"/>
                  <a:pt x="194249" y="-29802"/>
                  <a:pt x="0" y="13716"/>
                </a:cubicBezTo>
                <a:cubicBezTo>
                  <a:pt x="-508" y="9800"/>
                  <a:pt x="-280" y="682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custGeom>
                    <a:avLst/>
                    <a:gdLst>
                      <a:gd name="connsiteX0" fmla="*/ 0 w 5410200"/>
                      <a:gd name="connsiteY0" fmla="*/ 0 h 13716"/>
                      <a:gd name="connsiteX1" fmla="*/ 568071 w 5410200"/>
                      <a:gd name="connsiteY1" fmla="*/ 0 h 13716"/>
                      <a:gd name="connsiteX2" fmla="*/ 1298448 w 5410200"/>
                      <a:gd name="connsiteY2" fmla="*/ 0 h 13716"/>
                      <a:gd name="connsiteX3" fmla="*/ 1920621 w 5410200"/>
                      <a:gd name="connsiteY3" fmla="*/ 0 h 13716"/>
                      <a:gd name="connsiteX4" fmla="*/ 2488692 w 5410200"/>
                      <a:gd name="connsiteY4" fmla="*/ 0 h 13716"/>
                      <a:gd name="connsiteX5" fmla="*/ 3219069 w 5410200"/>
                      <a:gd name="connsiteY5" fmla="*/ 0 h 13716"/>
                      <a:gd name="connsiteX6" fmla="*/ 3895344 w 5410200"/>
                      <a:gd name="connsiteY6" fmla="*/ 0 h 13716"/>
                      <a:gd name="connsiteX7" fmla="*/ 4571619 w 5410200"/>
                      <a:gd name="connsiteY7" fmla="*/ 0 h 13716"/>
                      <a:gd name="connsiteX8" fmla="*/ 5410200 w 5410200"/>
                      <a:gd name="connsiteY8" fmla="*/ 0 h 13716"/>
                      <a:gd name="connsiteX9" fmla="*/ 5410200 w 5410200"/>
                      <a:gd name="connsiteY9" fmla="*/ 13716 h 13716"/>
                      <a:gd name="connsiteX10" fmla="*/ 4842129 w 5410200"/>
                      <a:gd name="connsiteY10" fmla="*/ 13716 h 13716"/>
                      <a:gd name="connsiteX11" fmla="*/ 4328160 w 5410200"/>
                      <a:gd name="connsiteY11" fmla="*/ 13716 h 13716"/>
                      <a:gd name="connsiteX12" fmla="*/ 3597783 w 5410200"/>
                      <a:gd name="connsiteY12" fmla="*/ 13716 h 13716"/>
                      <a:gd name="connsiteX13" fmla="*/ 3029712 w 5410200"/>
                      <a:gd name="connsiteY13" fmla="*/ 13716 h 13716"/>
                      <a:gd name="connsiteX14" fmla="*/ 2299335 w 5410200"/>
                      <a:gd name="connsiteY14" fmla="*/ 13716 h 13716"/>
                      <a:gd name="connsiteX15" fmla="*/ 1514856 w 5410200"/>
                      <a:gd name="connsiteY15" fmla="*/ 13716 h 13716"/>
                      <a:gd name="connsiteX16" fmla="*/ 892683 w 5410200"/>
                      <a:gd name="connsiteY16" fmla="*/ 13716 h 13716"/>
                      <a:gd name="connsiteX17" fmla="*/ 0 w 5410200"/>
                      <a:gd name="connsiteY17" fmla="*/ 13716 h 13716"/>
                      <a:gd name="connsiteX18" fmla="*/ 0 w 5410200"/>
                      <a:gd name="connsiteY1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3716"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09587" y="2854"/>
                          <a:pt x="5409791" y="9451"/>
                          <a:pt x="5410200" y="13716"/>
                        </a:cubicBezTo>
                        <a:cubicBezTo>
                          <a:pt x="5139060" y="2179"/>
                          <a:pt x="5121593" y="26463"/>
                          <a:pt x="4842129" y="13716"/>
                        </a:cubicBezTo>
                        <a:cubicBezTo>
                          <a:pt x="4562665" y="969"/>
                          <a:pt x="4448273" y="4915"/>
                          <a:pt x="4328160" y="13716"/>
                        </a:cubicBezTo>
                        <a:cubicBezTo>
                          <a:pt x="4208047" y="22517"/>
                          <a:pt x="3760936" y="17995"/>
                          <a:pt x="3597783" y="13716"/>
                        </a:cubicBezTo>
                        <a:cubicBezTo>
                          <a:pt x="3434630" y="9437"/>
                          <a:pt x="3299718" y="28641"/>
                          <a:pt x="3029712" y="13716"/>
                        </a:cubicBezTo>
                        <a:cubicBezTo>
                          <a:pt x="2759706" y="-1209"/>
                          <a:pt x="2640159" y="22822"/>
                          <a:pt x="2299335" y="13716"/>
                        </a:cubicBezTo>
                        <a:cubicBezTo>
                          <a:pt x="1958511" y="4610"/>
                          <a:pt x="1801186" y="24413"/>
                          <a:pt x="1514856" y="13716"/>
                        </a:cubicBezTo>
                        <a:cubicBezTo>
                          <a:pt x="1228526" y="3019"/>
                          <a:pt x="1063509" y="-9877"/>
                          <a:pt x="892683" y="13716"/>
                        </a:cubicBezTo>
                        <a:cubicBezTo>
                          <a:pt x="721857" y="37309"/>
                          <a:pt x="186945" y="-25469"/>
                          <a:pt x="0" y="13716"/>
                        </a:cubicBezTo>
                        <a:cubicBezTo>
                          <a:pt x="-342" y="9537"/>
                          <a:pt x="-97" y="6817"/>
                          <a:pt x="0" y="0"/>
                        </a:cubicBezTo>
                        <a:close/>
                      </a:path>
                      <a:path w="5410200" h="13716"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10660" y="2787"/>
                          <a:pt x="5410166" y="9748"/>
                          <a:pt x="5410200" y="13716"/>
                        </a:cubicBezTo>
                        <a:cubicBezTo>
                          <a:pt x="5163327" y="36922"/>
                          <a:pt x="5008749" y="6121"/>
                          <a:pt x="4842129" y="13716"/>
                        </a:cubicBezTo>
                        <a:cubicBezTo>
                          <a:pt x="4675509" y="21311"/>
                          <a:pt x="4433401" y="-5187"/>
                          <a:pt x="4165854" y="13716"/>
                        </a:cubicBezTo>
                        <a:cubicBezTo>
                          <a:pt x="3898308" y="32619"/>
                          <a:pt x="3809032" y="-13282"/>
                          <a:pt x="3543681" y="13716"/>
                        </a:cubicBezTo>
                        <a:cubicBezTo>
                          <a:pt x="3278330" y="40714"/>
                          <a:pt x="3073876" y="-20489"/>
                          <a:pt x="2759202" y="13716"/>
                        </a:cubicBezTo>
                        <a:cubicBezTo>
                          <a:pt x="2444528" y="47921"/>
                          <a:pt x="2204144" y="-1200"/>
                          <a:pt x="1974723" y="13716"/>
                        </a:cubicBezTo>
                        <a:cubicBezTo>
                          <a:pt x="1745302" y="28632"/>
                          <a:pt x="1602335" y="26918"/>
                          <a:pt x="1406652" y="13716"/>
                        </a:cubicBezTo>
                        <a:cubicBezTo>
                          <a:pt x="1210969" y="514"/>
                          <a:pt x="923948" y="-1411"/>
                          <a:pt x="730377" y="13716"/>
                        </a:cubicBezTo>
                        <a:cubicBezTo>
                          <a:pt x="536806" y="28843"/>
                          <a:pt x="336496" y="-4713"/>
                          <a:pt x="0" y="13716"/>
                        </a:cubicBezTo>
                        <a:cubicBezTo>
                          <a:pt x="-535" y="9547"/>
                          <a:pt x="488" y="4515"/>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5DB512A6-F512-48A7-81CA-DC4BE96B5F95}"/>
              </a:ext>
            </a:extLst>
          </p:cNvPr>
          <p:cNvGraphicFramePr>
            <a:graphicFrameLocks noGrp="1"/>
          </p:cNvGraphicFramePr>
          <p:nvPr>
            <p:ph idx="1"/>
            <p:extLst>
              <p:ext uri="{D42A27DB-BD31-4B8C-83A1-F6EECF244321}">
                <p14:modId xmlns:p14="http://schemas.microsoft.com/office/powerpoint/2010/main" val="3407656926"/>
              </p:ext>
            </p:extLst>
          </p:nvPr>
        </p:nvGraphicFramePr>
        <p:xfrm>
          <a:off x="3486013" y="640822"/>
          <a:ext cx="5175384"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6CEAC24F-1C8E-C7C9-FEC7-A2D42F5FA08E}"/>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0456530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r>
              <a:rPr lang="en-US" sz="4700" dirty="0"/>
              <a:t>VOC Review Process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 name="connsiteX0" fmla="*/ 0 w 8140446"/>
              <a:gd name="connsiteY0" fmla="*/ 0 h 18288"/>
              <a:gd name="connsiteX1" fmla="*/ 596966 w 8140446"/>
              <a:gd name="connsiteY1" fmla="*/ 0 h 18288"/>
              <a:gd name="connsiteX2" fmla="*/ 1031123 w 8140446"/>
              <a:gd name="connsiteY2" fmla="*/ 0 h 18288"/>
              <a:gd name="connsiteX3" fmla="*/ 1872303 w 8140446"/>
              <a:gd name="connsiteY3" fmla="*/ 0 h 18288"/>
              <a:gd name="connsiteX4" fmla="*/ 2469269 w 8140446"/>
              <a:gd name="connsiteY4" fmla="*/ 0 h 18288"/>
              <a:gd name="connsiteX5" fmla="*/ 3066235 w 8140446"/>
              <a:gd name="connsiteY5" fmla="*/ 0 h 18288"/>
              <a:gd name="connsiteX6" fmla="*/ 3907414 w 8140446"/>
              <a:gd name="connsiteY6" fmla="*/ 0 h 18288"/>
              <a:gd name="connsiteX7" fmla="*/ 4422976 w 8140446"/>
              <a:gd name="connsiteY7" fmla="*/ 0 h 18288"/>
              <a:gd name="connsiteX8" fmla="*/ 5264155 w 8140446"/>
              <a:gd name="connsiteY8" fmla="*/ 0 h 18288"/>
              <a:gd name="connsiteX9" fmla="*/ 6105335 w 8140446"/>
              <a:gd name="connsiteY9" fmla="*/ 0 h 18288"/>
              <a:gd name="connsiteX10" fmla="*/ 6783705 w 8140446"/>
              <a:gd name="connsiteY10" fmla="*/ 0 h 18288"/>
              <a:gd name="connsiteX11" fmla="*/ 8140446 w 8140446"/>
              <a:gd name="connsiteY11" fmla="*/ 0 h 18288"/>
              <a:gd name="connsiteX12" fmla="*/ 8140446 w 8140446"/>
              <a:gd name="connsiteY12" fmla="*/ 18288 h 18288"/>
              <a:gd name="connsiteX13" fmla="*/ 7706289 w 8140446"/>
              <a:gd name="connsiteY13" fmla="*/ 18288 h 18288"/>
              <a:gd name="connsiteX14" fmla="*/ 6865109 w 8140446"/>
              <a:gd name="connsiteY14" fmla="*/ 18288 h 18288"/>
              <a:gd name="connsiteX15" fmla="*/ 6349548 w 8140446"/>
              <a:gd name="connsiteY15" fmla="*/ 18288 h 18288"/>
              <a:gd name="connsiteX16" fmla="*/ 5671177 w 8140446"/>
              <a:gd name="connsiteY16" fmla="*/ 18288 h 18288"/>
              <a:gd name="connsiteX17" fmla="*/ 4829998 w 8140446"/>
              <a:gd name="connsiteY17" fmla="*/ 18288 h 18288"/>
              <a:gd name="connsiteX18" fmla="*/ 4151627 w 8140446"/>
              <a:gd name="connsiteY18" fmla="*/ 18288 h 18288"/>
              <a:gd name="connsiteX19" fmla="*/ 3717470 w 8140446"/>
              <a:gd name="connsiteY19" fmla="*/ 18288 h 18288"/>
              <a:gd name="connsiteX20" fmla="*/ 3201909 w 8140446"/>
              <a:gd name="connsiteY20" fmla="*/ 18288 h 18288"/>
              <a:gd name="connsiteX21" fmla="*/ 2360729 w 8140446"/>
              <a:gd name="connsiteY21" fmla="*/ 18288 h 18288"/>
              <a:gd name="connsiteX22" fmla="*/ 1682359 w 8140446"/>
              <a:gd name="connsiteY22" fmla="*/ 18288 h 18288"/>
              <a:gd name="connsiteX23" fmla="*/ 1166797 w 8140446"/>
              <a:gd name="connsiteY23" fmla="*/ 18288 h 18288"/>
              <a:gd name="connsiteX24" fmla="*/ 0 w 8140446"/>
              <a:gd name="connsiteY24" fmla="*/ 18288 h 18288"/>
              <a:gd name="connsiteX25" fmla="*/ 0 w 8140446"/>
              <a:gd name="connsiteY2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140446" h="18288" fill="none" extrusionOk="0">
                <a:moveTo>
                  <a:pt x="0" y="0"/>
                </a:moveTo>
                <a:cubicBezTo>
                  <a:pt x="87427" y="6231"/>
                  <a:pt x="309612" y="-26324"/>
                  <a:pt x="434157" y="0"/>
                </a:cubicBezTo>
                <a:cubicBezTo>
                  <a:pt x="536972" y="29330"/>
                  <a:pt x="959392" y="28619"/>
                  <a:pt x="1193932" y="0"/>
                </a:cubicBezTo>
                <a:cubicBezTo>
                  <a:pt x="1446097" y="13819"/>
                  <a:pt x="1471680" y="7203"/>
                  <a:pt x="1628089" y="0"/>
                </a:cubicBezTo>
                <a:cubicBezTo>
                  <a:pt x="1817415" y="4047"/>
                  <a:pt x="1949536" y="-59324"/>
                  <a:pt x="2225055" y="0"/>
                </a:cubicBezTo>
                <a:cubicBezTo>
                  <a:pt x="2520490" y="18365"/>
                  <a:pt x="2717469" y="18707"/>
                  <a:pt x="3066235" y="0"/>
                </a:cubicBezTo>
                <a:cubicBezTo>
                  <a:pt x="3437075" y="3751"/>
                  <a:pt x="3408347" y="31644"/>
                  <a:pt x="3744605" y="0"/>
                </a:cubicBezTo>
                <a:cubicBezTo>
                  <a:pt x="4097249" y="-11527"/>
                  <a:pt x="4249699" y="-32555"/>
                  <a:pt x="4504380" y="0"/>
                </a:cubicBezTo>
                <a:cubicBezTo>
                  <a:pt x="4737570" y="17980"/>
                  <a:pt x="4877497" y="1006"/>
                  <a:pt x="5101346" y="0"/>
                </a:cubicBezTo>
                <a:cubicBezTo>
                  <a:pt x="5359305" y="-15330"/>
                  <a:pt x="5447195" y="7257"/>
                  <a:pt x="5779717" y="0"/>
                </a:cubicBezTo>
                <a:cubicBezTo>
                  <a:pt x="6090019" y="-17621"/>
                  <a:pt x="6273151" y="4279"/>
                  <a:pt x="6620896" y="0"/>
                </a:cubicBezTo>
                <a:cubicBezTo>
                  <a:pt x="6968586" y="34056"/>
                  <a:pt x="6990073" y="23587"/>
                  <a:pt x="7136458" y="0"/>
                </a:cubicBezTo>
                <a:cubicBezTo>
                  <a:pt x="7320575" y="20480"/>
                  <a:pt x="7847401" y="-6173"/>
                  <a:pt x="8140446" y="0"/>
                </a:cubicBezTo>
                <a:cubicBezTo>
                  <a:pt x="8139878" y="7862"/>
                  <a:pt x="8140227" y="13269"/>
                  <a:pt x="8140446" y="18288"/>
                </a:cubicBezTo>
                <a:cubicBezTo>
                  <a:pt x="7908069" y="-20636"/>
                  <a:pt x="7683037" y="21977"/>
                  <a:pt x="7543480" y="18288"/>
                </a:cubicBezTo>
                <a:cubicBezTo>
                  <a:pt x="7393752" y="10050"/>
                  <a:pt x="7221032" y="-3229"/>
                  <a:pt x="7109323" y="18288"/>
                </a:cubicBezTo>
                <a:cubicBezTo>
                  <a:pt x="7015297" y="22483"/>
                  <a:pt x="6599332" y="40899"/>
                  <a:pt x="6430952" y="18288"/>
                </a:cubicBezTo>
                <a:cubicBezTo>
                  <a:pt x="6292915" y="-34150"/>
                  <a:pt x="6142305" y="21507"/>
                  <a:pt x="5915391" y="18288"/>
                </a:cubicBezTo>
                <a:cubicBezTo>
                  <a:pt x="5682725" y="47843"/>
                  <a:pt x="5440566" y="31420"/>
                  <a:pt x="5237020" y="18288"/>
                </a:cubicBezTo>
                <a:cubicBezTo>
                  <a:pt x="5046456" y="10577"/>
                  <a:pt x="4706449" y="51976"/>
                  <a:pt x="4558650" y="18288"/>
                </a:cubicBezTo>
                <a:cubicBezTo>
                  <a:pt x="4361396" y="-987"/>
                  <a:pt x="4145362" y="-22303"/>
                  <a:pt x="3880279" y="18288"/>
                </a:cubicBezTo>
                <a:cubicBezTo>
                  <a:pt x="3610716" y="25411"/>
                  <a:pt x="3472690" y="4008"/>
                  <a:pt x="3201909" y="18288"/>
                </a:cubicBezTo>
                <a:cubicBezTo>
                  <a:pt x="2913595" y="35097"/>
                  <a:pt x="2753317" y="-1149"/>
                  <a:pt x="2604943" y="18288"/>
                </a:cubicBezTo>
                <a:cubicBezTo>
                  <a:pt x="2450130" y="36989"/>
                  <a:pt x="1974183" y="40159"/>
                  <a:pt x="1845168" y="18288"/>
                </a:cubicBezTo>
                <a:cubicBezTo>
                  <a:pt x="1677929" y="220"/>
                  <a:pt x="1378098" y="-772"/>
                  <a:pt x="1166797" y="18288"/>
                </a:cubicBezTo>
                <a:cubicBezTo>
                  <a:pt x="921150" y="53277"/>
                  <a:pt x="327457" y="47297"/>
                  <a:pt x="0" y="18288"/>
                </a:cubicBezTo>
                <a:cubicBezTo>
                  <a:pt x="-589" y="13471"/>
                  <a:pt x="-474" y="7409"/>
                  <a:pt x="0" y="0"/>
                </a:cubicBezTo>
                <a:close/>
              </a:path>
              <a:path w="8140446" h="18288" stroke="0" extrusionOk="0">
                <a:moveTo>
                  <a:pt x="0" y="0"/>
                </a:moveTo>
                <a:cubicBezTo>
                  <a:pt x="136968" y="-25482"/>
                  <a:pt x="379786" y="11224"/>
                  <a:pt x="596966" y="0"/>
                </a:cubicBezTo>
                <a:cubicBezTo>
                  <a:pt x="815878" y="-21223"/>
                  <a:pt x="832062" y="11868"/>
                  <a:pt x="1031123" y="0"/>
                </a:cubicBezTo>
                <a:cubicBezTo>
                  <a:pt x="1256800" y="-30738"/>
                  <a:pt x="1658090" y="-20345"/>
                  <a:pt x="1872303" y="0"/>
                </a:cubicBezTo>
                <a:cubicBezTo>
                  <a:pt x="2115604" y="28431"/>
                  <a:pt x="2277865" y="-40642"/>
                  <a:pt x="2469269" y="0"/>
                </a:cubicBezTo>
                <a:cubicBezTo>
                  <a:pt x="2679731" y="25919"/>
                  <a:pt x="2788602" y="-6498"/>
                  <a:pt x="3066235" y="0"/>
                </a:cubicBezTo>
                <a:cubicBezTo>
                  <a:pt x="3325663" y="-14487"/>
                  <a:pt x="3706561" y="67517"/>
                  <a:pt x="3907414" y="0"/>
                </a:cubicBezTo>
                <a:cubicBezTo>
                  <a:pt x="4127229" y="-37113"/>
                  <a:pt x="4179037" y="-8167"/>
                  <a:pt x="4422976" y="0"/>
                </a:cubicBezTo>
                <a:cubicBezTo>
                  <a:pt x="4683575" y="-28486"/>
                  <a:pt x="5055803" y="-13799"/>
                  <a:pt x="5264155" y="0"/>
                </a:cubicBezTo>
                <a:cubicBezTo>
                  <a:pt x="5513566" y="14315"/>
                  <a:pt x="5735215" y="2768"/>
                  <a:pt x="6105335" y="0"/>
                </a:cubicBezTo>
                <a:cubicBezTo>
                  <a:pt x="6510913" y="-12587"/>
                  <a:pt x="6456171" y="3247"/>
                  <a:pt x="6783705" y="0"/>
                </a:cubicBezTo>
                <a:cubicBezTo>
                  <a:pt x="7057099" y="-15461"/>
                  <a:pt x="7592067" y="5384"/>
                  <a:pt x="8140446" y="0"/>
                </a:cubicBezTo>
                <a:cubicBezTo>
                  <a:pt x="8140452" y="8597"/>
                  <a:pt x="8141122" y="9732"/>
                  <a:pt x="8140446" y="18288"/>
                </a:cubicBezTo>
                <a:cubicBezTo>
                  <a:pt x="7961834" y="8406"/>
                  <a:pt x="7874097" y="10350"/>
                  <a:pt x="7706289" y="18288"/>
                </a:cubicBezTo>
                <a:cubicBezTo>
                  <a:pt x="7582508" y="-14920"/>
                  <a:pt x="7179551" y="-33111"/>
                  <a:pt x="6865109" y="18288"/>
                </a:cubicBezTo>
                <a:cubicBezTo>
                  <a:pt x="6583382" y="24117"/>
                  <a:pt x="6525821" y="36696"/>
                  <a:pt x="6349548" y="18288"/>
                </a:cubicBezTo>
                <a:cubicBezTo>
                  <a:pt x="6209953" y="10881"/>
                  <a:pt x="5959707" y="-47828"/>
                  <a:pt x="5671177" y="18288"/>
                </a:cubicBezTo>
                <a:cubicBezTo>
                  <a:pt x="5387744" y="29809"/>
                  <a:pt x="5228514" y="101507"/>
                  <a:pt x="4829998" y="18288"/>
                </a:cubicBezTo>
                <a:cubicBezTo>
                  <a:pt x="4415646" y="-28596"/>
                  <a:pt x="4343809" y="28954"/>
                  <a:pt x="4151627" y="18288"/>
                </a:cubicBezTo>
                <a:cubicBezTo>
                  <a:pt x="3950673" y="-9796"/>
                  <a:pt x="3879947" y="41143"/>
                  <a:pt x="3717470" y="18288"/>
                </a:cubicBezTo>
                <a:cubicBezTo>
                  <a:pt x="3558660" y="10110"/>
                  <a:pt x="3468854" y="29375"/>
                  <a:pt x="3201909" y="18288"/>
                </a:cubicBezTo>
                <a:cubicBezTo>
                  <a:pt x="2965673" y="10505"/>
                  <a:pt x="2568327" y="22116"/>
                  <a:pt x="2360729" y="18288"/>
                </a:cubicBezTo>
                <a:cubicBezTo>
                  <a:pt x="2171885" y="49144"/>
                  <a:pt x="1923258" y="16020"/>
                  <a:pt x="1682359" y="18288"/>
                </a:cubicBezTo>
                <a:cubicBezTo>
                  <a:pt x="1430698" y="-2378"/>
                  <a:pt x="1324229" y="-1751"/>
                  <a:pt x="1166797" y="18288"/>
                </a:cubicBezTo>
                <a:cubicBezTo>
                  <a:pt x="1001390" y="41795"/>
                  <a:pt x="324313" y="57964"/>
                  <a:pt x="0" y="18288"/>
                </a:cubicBezTo>
                <a:cubicBezTo>
                  <a:pt x="285" y="13135"/>
                  <a:pt x="532" y="5956"/>
                  <a:pt x="0" y="0"/>
                </a:cubicBezTo>
                <a:close/>
              </a:path>
              <a:path w="8140446" h="18288" fill="none" stroke="0" extrusionOk="0">
                <a:moveTo>
                  <a:pt x="0" y="0"/>
                </a:moveTo>
                <a:cubicBezTo>
                  <a:pt x="69532" y="-6557"/>
                  <a:pt x="264219" y="3919"/>
                  <a:pt x="434157" y="0"/>
                </a:cubicBezTo>
                <a:cubicBezTo>
                  <a:pt x="600013" y="9090"/>
                  <a:pt x="921449" y="-13478"/>
                  <a:pt x="1193932" y="0"/>
                </a:cubicBezTo>
                <a:cubicBezTo>
                  <a:pt x="1443592" y="14844"/>
                  <a:pt x="1471188" y="10722"/>
                  <a:pt x="1628089" y="0"/>
                </a:cubicBezTo>
                <a:cubicBezTo>
                  <a:pt x="1750006" y="-24149"/>
                  <a:pt x="1967480" y="-14904"/>
                  <a:pt x="2225055" y="0"/>
                </a:cubicBezTo>
                <a:cubicBezTo>
                  <a:pt x="2503918" y="19247"/>
                  <a:pt x="2709263" y="-16351"/>
                  <a:pt x="3066235" y="0"/>
                </a:cubicBezTo>
                <a:cubicBezTo>
                  <a:pt x="3429723" y="-1627"/>
                  <a:pt x="3399401" y="30976"/>
                  <a:pt x="3744605" y="0"/>
                </a:cubicBezTo>
                <a:cubicBezTo>
                  <a:pt x="4081920" y="-40602"/>
                  <a:pt x="4258272" y="-2441"/>
                  <a:pt x="4504380" y="0"/>
                </a:cubicBezTo>
                <a:cubicBezTo>
                  <a:pt x="4760039" y="21121"/>
                  <a:pt x="4866555" y="-1351"/>
                  <a:pt x="5101346" y="0"/>
                </a:cubicBezTo>
                <a:cubicBezTo>
                  <a:pt x="5336279" y="1859"/>
                  <a:pt x="5465100" y="30801"/>
                  <a:pt x="5779717" y="0"/>
                </a:cubicBezTo>
                <a:cubicBezTo>
                  <a:pt x="6117018" y="-2879"/>
                  <a:pt x="6273497" y="-5002"/>
                  <a:pt x="6620896" y="0"/>
                </a:cubicBezTo>
                <a:cubicBezTo>
                  <a:pt x="6972306" y="38666"/>
                  <a:pt x="6992056" y="28334"/>
                  <a:pt x="7136458" y="0"/>
                </a:cubicBezTo>
                <a:cubicBezTo>
                  <a:pt x="7325567" y="-61201"/>
                  <a:pt x="7766555" y="-88399"/>
                  <a:pt x="8140446" y="0"/>
                </a:cubicBezTo>
                <a:cubicBezTo>
                  <a:pt x="8140031" y="7748"/>
                  <a:pt x="8139515" y="13015"/>
                  <a:pt x="8140446" y="18288"/>
                </a:cubicBezTo>
                <a:cubicBezTo>
                  <a:pt x="7892673" y="-4012"/>
                  <a:pt x="7668025" y="650"/>
                  <a:pt x="7543480" y="18288"/>
                </a:cubicBezTo>
                <a:cubicBezTo>
                  <a:pt x="7406710" y="-3467"/>
                  <a:pt x="7207646" y="8893"/>
                  <a:pt x="7109323" y="18288"/>
                </a:cubicBezTo>
                <a:cubicBezTo>
                  <a:pt x="6993037" y="49011"/>
                  <a:pt x="6598723" y="59405"/>
                  <a:pt x="6430952" y="18288"/>
                </a:cubicBezTo>
                <a:cubicBezTo>
                  <a:pt x="6284771" y="15315"/>
                  <a:pt x="6162730" y="20350"/>
                  <a:pt x="5915391" y="18288"/>
                </a:cubicBezTo>
                <a:cubicBezTo>
                  <a:pt x="5684668" y="13603"/>
                  <a:pt x="5422852" y="53618"/>
                  <a:pt x="5237020" y="18288"/>
                </a:cubicBezTo>
                <a:cubicBezTo>
                  <a:pt x="5035482" y="26296"/>
                  <a:pt x="4719808" y="55145"/>
                  <a:pt x="4558650" y="18288"/>
                </a:cubicBezTo>
                <a:cubicBezTo>
                  <a:pt x="4375169" y="-35587"/>
                  <a:pt x="4137553" y="12086"/>
                  <a:pt x="3880279" y="18288"/>
                </a:cubicBezTo>
                <a:cubicBezTo>
                  <a:pt x="3624533" y="32648"/>
                  <a:pt x="3467387" y="6480"/>
                  <a:pt x="3201909" y="18288"/>
                </a:cubicBezTo>
                <a:cubicBezTo>
                  <a:pt x="2918126" y="73342"/>
                  <a:pt x="2717830" y="-17156"/>
                  <a:pt x="2604943" y="18288"/>
                </a:cubicBezTo>
                <a:cubicBezTo>
                  <a:pt x="2496133" y="44525"/>
                  <a:pt x="2003915" y="18254"/>
                  <a:pt x="1845168" y="18288"/>
                </a:cubicBezTo>
                <a:cubicBezTo>
                  <a:pt x="1694518" y="14989"/>
                  <a:pt x="1344959" y="44188"/>
                  <a:pt x="1166797" y="18288"/>
                </a:cubicBezTo>
                <a:cubicBezTo>
                  <a:pt x="935925" y="69451"/>
                  <a:pt x="319712" y="-63972"/>
                  <a:pt x="0" y="18288"/>
                </a:cubicBezTo>
                <a:cubicBezTo>
                  <a:pt x="1307" y="12414"/>
                  <a:pt x="-32" y="574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28650" y="1929384"/>
            <a:ext cx="7886700" cy="4251960"/>
          </a:xfrm>
        </p:spPr>
        <p:txBody>
          <a:bodyPr>
            <a:normAutofit/>
          </a:bodyPr>
          <a:lstStyle/>
          <a:p>
            <a:r>
              <a:rPr lang="en-US" sz="2400" dirty="0"/>
              <a:t>VOC is printed out and reviewed by one of the scientists – this review includes:</a:t>
            </a:r>
          </a:p>
          <a:p>
            <a:pPr lvl="1"/>
            <a:r>
              <a:rPr lang="en-US" sz="2400" dirty="0"/>
              <a:t>Ensure diagnostic test passed</a:t>
            </a:r>
          </a:p>
          <a:p>
            <a:pPr lvl="1"/>
            <a:r>
              <a:rPr lang="en-US" sz="2400" dirty="0"/>
              <a:t>Lot number and expiration date of gas cylinder are correct</a:t>
            </a:r>
          </a:p>
          <a:p>
            <a:pPr lvl="1"/>
            <a:r>
              <a:rPr lang="en-US" sz="2400" dirty="0"/>
              <a:t>All five external standard readings are +/- 0.005</a:t>
            </a:r>
          </a:p>
          <a:p>
            <a:pPr lvl="1"/>
            <a:r>
              <a:rPr lang="en-US" sz="2400" dirty="0"/>
              <a:t>Standard deviation is 0.0030 or less</a:t>
            </a:r>
          </a:p>
          <a:p>
            <a:r>
              <a:rPr lang="en-US" sz="2400" dirty="0"/>
              <a:t>This review is documented with their initials and date on the bottom right corner of VOC.</a:t>
            </a:r>
          </a:p>
          <a:p>
            <a:pPr lvl="1"/>
            <a:endParaRPr lang="en-US" sz="2400" dirty="0"/>
          </a:p>
        </p:txBody>
      </p:sp>
      <p:sp>
        <p:nvSpPr>
          <p:cNvPr id="4" name="Footer Placeholder 3">
            <a:extLst>
              <a:ext uri="{FF2B5EF4-FFF2-40B4-BE49-F238E27FC236}">
                <a16:creationId xmlns:a16="http://schemas.microsoft.com/office/drawing/2014/main" id="{13857BC5-372A-7319-D5A1-6F2A1DD99656}"/>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12126460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3CFCD55-5CF9-DB69-8608-5C84009807AD}"/>
              </a:ext>
            </a:extLst>
          </p:cNvPr>
          <p:cNvSpPr>
            <a:spLocks noGrp="1"/>
          </p:cNvSpPr>
          <p:nvPr>
            <p:ph type="ftr" sz="quarter" idx="11"/>
          </p:nvPr>
        </p:nvSpPr>
        <p:spPr/>
        <p:txBody>
          <a:bodyPr/>
          <a:lstStyle/>
          <a:p>
            <a:r>
              <a:rPr lang="en-US">
                <a:solidFill>
                  <a:prstClr val="white">
                    <a:tint val="75000"/>
                  </a:prstClr>
                </a:solidFill>
              </a:rPr>
              <a:t>Approved and Issued by: 2025.10.01</a:t>
            </a:r>
          </a:p>
        </p:txBody>
      </p:sp>
      <p:pic>
        <p:nvPicPr>
          <p:cNvPr id="5" name="Picture 4">
            <a:extLst>
              <a:ext uri="{FF2B5EF4-FFF2-40B4-BE49-F238E27FC236}">
                <a16:creationId xmlns:a16="http://schemas.microsoft.com/office/drawing/2014/main" id="{9BDB5BD5-2B78-D999-08DC-7404872E3D13}"/>
              </a:ext>
            </a:extLst>
          </p:cNvPr>
          <p:cNvPicPr>
            <a:picLocks noChangeAspect="1"/>
          </p:cNvPicPr>
          <p:nvPr/>
        </p:nvPicPr>
        <p:blipFill>
          <a:blip r:embed="rId3"/>
          <a:stretch>
            <a:fillRect/>
          </a:stretch>
        </p:blipFill>
        <p:spPr>
          <a:xfrm>
            <a:off x="2218828" y="264089"/>
            <a:ext cx="4706343" cy="6092260"/>
          </a:xfrm>
          <a:prstGeom prst="rect">
            <a:avLst/>
          </a:prstGeom>
        </p:spPr>
      </p:pic>
      <p:sp>
        <p:nvSpPr>
          <p:cNvPr id="2" name="Oval 1">
            <a:extLst>
              <a:ext uri="{FF2B5EF4-FFF2-40B4-BE49-F238E27FC236}">
                <a16:creationId xmlns:a16="http://schemas.microsoft.com/office/drawing/2014/main" id="{A4579478-AFA0-4254-9AEC-AB79CDCFF658}"/>
              </a:ext>
            </a:extLst>
          </p:cNvPr>
          <p:cNvSpPr/>
          <p:nvPr/>
        </p:nvSpPr>
        <p:spPr>
          <a:xfrm>
            <a:off x="4419600" y="5791200"/>
            <a:ext cx="2286000" cy="473075"/>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24901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3555" y="620392"/>
            <a:ext cx="2856201" cy="5504688"/>
          </a:xfrm>
        </p:spPr>
        <p:txBody>
          <a:bodyPr>
            <a:normAutofit/>
          </a:bodyPr>
          <a:lstStyle/>
          <a:p>
            <a:r>
              <a:rPr lang="en-US" sz="5200"/>
              <a:t>VOC Process</a:t>
            </a:r>
          </a:p>
        </p:txBody>
      </p:sp>
      <p:sp>
        <p:nvSpPr>
          <p:cNvPr id="9" name="Rectangle 8">
            <a:extLst>
              <a:ext uri="{FF2B5EF4-FFF2-40B4-BE49-F238E27FC236}">
                <a16:creationId xmlns:a16="http://schemas.microsoft.com/office/drawing/2014/main" id="{5D84EFE8-C53A-44C4-B289-D1B42CF690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508938" y="-4508938"/>
            <a:ext cx="126124" cy="9144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BB47E257-73B4-4EA4-83F9-F7D6802BD614}"/>
              </a:ext>
            </a:extLst>
          </p:cNvPr>
          <p:cNvGraphicFramePr>
            <a:graphicFrameLocks noGrp="1"/>
          </p:cNvGraphicFramePr>
          <p:nvPr>
            <p:ph idx="1"/>
            <p:extLst>
              <p:ext uri="{D42A27DB-BD31-4B8C-83A1-F6EECF244321}">
                <p14:modId xmlns:p14="http://schemas.microsoft.com/office/powerpoint/2010/main" val="2566299185"/>
              </p:ext>
            </p:extLst>
          </p:nvPr>
        </p:nvGraphicFramePr>
        <p:xfrm>
          <a:off x="3352800" y="620392"/>
          <a:ext cx="5164836"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710B8D5D-7B54-6381-E1D2-ED6F90A54A66}"/>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41865092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610" t="9978" r="23211" b="3701"/>
          <a:stretch/>
        </p:blipFill>
        <p:spPr bwMode="auto">
          <a:xfrm>
            <a:off x="406202" y="376217"/>
            <a:ext cx="5486400" cy="5105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4393" t="13078" r="24820" b="4615"/>
          <a:stretch/>
        </p:blipFill>
        <p:spPr bwMode="auto">
          <a:xfrm>
            <a:off x="4343400" y="2590800"/>
            <a:ext cx="4471987" cy="4076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ight Arrow 6"/>
          <p:cNvSpPr/>
          <p:nvPr/>
        </p:nvSpPr>
        <p:spPr>
          <a:xfrm rot="7141863">
            <a:off x="8204653" y="3478772"/>
            <a:ext cx="489204" cy="4846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Arrow 6">
            <a:extLst>
              <a:ext uri="{FF2B5EF4-FFF2-40B4-BE49-F238E27FC236}">
                <a16:creationId xmlns:a16="http://schemas.microsoft.com/office/drawing/2014/main" id="{2D3BCA24-7B77-488A-8908-65F17EDB059E}"/>
              </a:ext>
            </a:extLst>
          </p:cNvPr>
          <p:cNvSpPr/>
          <p:nvPr/>
        </p:nvSpPr>
        <p:spPr>
          <a:xfrm rot="2145476">
            <a:off x="109145" y="2847109"/>
            <a:ext cx="489204" cy="4846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3">
            <a:extLst>
              <a:ext uri="{FF2B5EF4-FFF2-40B4-BE49-F238E27FC236}">
                <a16:creationId xmlns:a16="http://schemas.microsoft.com/office/drawing/2014/main" id="{B0BF6998-132F-E587-D1EA-3420DDFFBBC7}"/>
              </a:ext>
            </a:extLst>
          </p:cNvPr>
          <p:cNvSpPr>
            <a:spLocks noGrp="1"/>
          </p:cNvSpPr>
          <p:nvPr>
            <p:ph type="ftr" sz="quarter" idx="11"/>
          </p:nvPr>
        </p:nvSpPr>
        <p:spPr>
          <a:xfrm>
            <a:off x="1295400" y="6336533"/>
            <a:ext cx="2895600" cy="365125"/>
          </a:xfrm>
        </p:spPr>
        <p:txBody>
          <a:bodyPr/>
          <a:lstStyle/>
          <a:p>
            <a:r>
              <a:rPr lang="en-US" dirty="0">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8345211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3555" y="620392"/>
            <a:ext cx="2856201" cy="5504688"/>
          </a:xfrm>
        </p:spPr>
        <p:txBody>
          <a:bodyPr>
            <a:normAutofit/>
          </a:bodyPr>
          <a:lstStyle/>
          <a:p>
            <a:r>
              <a:rPr lang="en-US" sz="4000" dirty="0"/>
              <a:t>Unsuccessful VOCs</a:t>
            </a:r>
            <a:br>
              <a:rPr lang="en-US" sz="4000" dirty="0"/>
            </a:br>
            <a:endParaRPr lang="en-US" sz="4000" dirty="0"/>
          </a:p>
        </p:txBody>
      </p:sp>
      <p:graphicFrame>
        <p:nvGraphicFramePr>
          <p:cNvPr id="5" name="Content Placeholder 2">
            <a:extLst>
              <a:ext uri="{FF2B5EF4-FFF2-40B4-BE49-F238E27FC236}">
                <a16:creationId xmlns:a16="http://schemas.microsoft.com/office/drawing/2014/main" id="{0C49C43D-4233-408F-B1AF-0B3683195163}"/>
              </a:ext>
            </a:extLst>
          </p:cNvPr>
          <p:cNvGraphicFramePr>
            <a:graphicFrameLocks noGrp="1"/>
          </p:cNvGraphicFramePr>
          <p:nvPr>
            <p:ph idx="1"/>
            <p:extLst>
              <p:ext uri="{D42A27DB-BD31-4B8C-83A1-F6EECF244321}">
                <p14:modId xmlns:p14="http://schemas.microsoft.com/office/powerpoint/2010/main" val="1342306813"/>
              </p:ext>
            </p:extLst>
          </p:nvPr>
        </p:nvGraphicFramePr>
        <p:xfrm>
          <a:off x="3819906" y="620392"/>
          <a:ext cx="469773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64A283AE-F080-0C32-C43F-54320F74A701}"/>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6270706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199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93555" y="620392"/>
            <a:ext cx="2856201" cy="5504688"/>
          </a:xfrm>
        </p:spPr>
        <p:txBody>
          <a:bodyPr>
            <a:normAutofit/>
          </a:bodyPr>
          <a:lstStyle/>
          <a:p>
            <a:r>
              <a:rPr lang="en-US" sz="4000" dirty="0">
                <a:solidFill>
                  <a:schemeClr val="bg1"/>
                </a:solidFill>
              </a:rPr>
              <a:t>Calibration</a:t>
            </a:r>
          </a:p>
        </p:txBody>
      </p:sp>
      <p:graphicFrame>
        <p:nvGraphicFramePr>
          <p:cNvPr id="5" name="Content Placeholder 2">
            <a:extLst>
              <a:ext uri="{FF2B5EF4-FFF2-40B4-BE49-F238E27FC236}">
                <a16:creationId xmlns:a16="http://schemas.microsoft.com/office/drawing/2014/main" id="{E7307FBB-0C87-4C9A-B586-A5912DE7C460}"/>
              </a:ext>
            </a:extLst>
          </p:cNvPr>
          <p:cNvGraphicFramePr>
            <a:graphicFrameLocks noGrp="1"/>
          </p:cNvGraphicFramePr>
          <p:nvPr>
            <p:ph idx="1"/>
            <p:extLst>
              <p:ext uri="{D42A27DB-BD31-4B8C-83A1-F6EECF244321}">
                <p14:modId xmlns:p14="http://schemas.microsoft.com/office/powerpoint/2010/main" val="3475243"/>
              </p:ext>
            </p:extLst>
          </p:nvPr>
        </p:nvGraphicFramePr>
        <p:xfrm>
          <a:off x="4101291" y="620392"/>
          <a:ext cx="469773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C5FAEB47-64AA-5C75-8C71-8259E5B8AEB1}"/>
              </a:ext>
            </a:extLst>
          </p:cNvPr>
          <p:cNvSpPr>
            <a:spLocks noGrp="1"/>
          </p:cNvSpPr>
          <p:nvPr>
            <p:ph type="ftr" sz="quarter" idx="11"/>
          </p:nvPr>
        </p:nvSpPr>
        <p:spPr>
          <a:xfrm>
            <a:off x="6248400" y="6492875"/>
            <a:ext cx="2895600" cy="365125"/>
          </a:xfrm>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178539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9858" y="1683756"/>
            <a:ext cx="2336449" cy="2396359"/>
          </a:xfrm>
        </p:spPr>
        <p:txBody>
          <a:bodyPr anchor="b">
            <a:normAutofit/>
          </a:bodyPr>
          <a:lstStyle/>
          <a:p>
            <a:pPr algn="r"/>
            <a:r>
              <a:rPr lang="en-US" sz="3500">
                <a:solidFill>
                  <a:srgbClr val="FFFFFF"/>
                </a:solidFill>
              </a:rPr>
              <a:t>Diagnostic Check</a:t>
            </a:r>
          </a:p>
        </p:txBody>
      </p:sp>
      <p:graphicFrame>
        <p:nvGraphicFramePr>
          <p:cNvPr id="5" name="Content Placeholder 2">
            <a:extLst>
              <a:ext uri="{FF2B5EF4-FFF2-40B4-BE49-F238E27FC236}">
                <a16:creationId xmlns:a16="http://schemas.microsoft.com/office/drawing/2014/main" id="{5E7160BB-AA3D-4310-B819-BE5B6C2DDC5C}"/>
              </a:ext>
            </a:extLst>
          </p:cNvPr>
          <p:cNvGraphicFramePr>
            <a:graphicFrameLocks noGrp="1"/>
          </p:cNvGraphicFramePr>
          <p:nvPr>
            <p:ph idx="1"/>
            <p:extLst>
              <p:ext uri="{D42A27DB-BD31-4B8C-83A1-F6EECF244321}">
                <p14:modId xmlns:p14="http://schemas.microsoft.com/office/powerpoint/2010/main" val="414309821"/>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D9262177-AC9B-FCD3-7209-7B5077CC2233}"/>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481512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a:xfrm>
            <a:off x="582930" y="731519"/>
            <a:ext cx="2133893" cy="3237579"/>
          </a:xfrm>
        </p:spPr>
        <p:txBody>
          <a:bodyPr>
            <a:normAutofit/>
          </a:bodyPr>
          <a:lstStyle/>
          <a:p>
            <a:r>
              <a:rPr lang="en-US" sz="2800" dirty="0">
                <a:solidFill>
                  <a:srgbClr val="FFFFFF"/>
                </a:solidFill>
              </a:rPr>
              <a:t>Calibration</a:t>
            </a:r>
          </a:p>
        </p:txBody>
      </p:sp>
      <p:sp>
        <p:nvSpPr>
          <p:cNvPr id="10" name="Rectangle 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2" name="Rectangle 1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284781" y="686862"/>
            <a:ext cx="5278194" cy="5475129"/>
          </a:xfrm>
        </p:spPr>
        <p:txBody>
          <a:bodyPr anchor="ctr">
            <a:normAutofit/>
          </a:bodyPr>
          <a:lstStyle/>
          <a:p>
            <a:r>
              <a:rPr lang="en-US" sz="2300"/>
              <a:t>Occurs before a DataMaster leaves the laboratory</a:t>
            </a:r>
          </a:p>
          <a:p>
            <a:pPr lvl="1"/>
            <a:r>
              <a:rPr lang="en-US" sz="2300"/>
              <a:t>After arrival at the lab when returned from manufacturer</a:t>
            </a:r>
          </a:p>
          <a:p>
            <a:pPr lvl="1"/>
            <a:r>
              <a:rPr lang="en-US" sz="2300"/>
              <a:t>After maintenance has been performed by lab</a:t>
            </a:r>
          </a:p>
          <a:p>
            <a:pPr lvl="1"/>
            <a:r>
              <a:rPr lang="en-US" sz="2300"/>
              <a:t>Preventative Maintenance (At least every 4 years for all instruments)</a:t>
            </a:r>
          </a:p>
        </p:txBody>
      </p:sp>
      <p:sp>
        <p:nvSpPr>
          <p:cNvPr id="4" name="Footer Placeholder 3">
            <a:extLst>
              <a:ext uri="{FF2B5EF4-FFF2-40B4-BE49-F238E27FC236}">
                <a16:creationId xmlns:a16="http://schemas.microsoft.com/office/drawing/2014/main" id="{82191D3C-736B-37F6-23E4-92DFF7E527E0}"/>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7572238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718879" y="800392"/>
            <a:ext cx="7698523" cy="1212102"/>
          </a:xfrm>
        </p:spPr>
        <p:txBody>
          <a:bodyPr>
            <a:normAutofit/>
          </a:bodyPr>
          <a:lstStyle/>
          <a:p>
            <a:r>
              <a:rPr lang="en-US" sz="3500" dirty="0">
                <a:solidFill>
                  <a:srgbClr val="FFFFFF"/>
                </a:solidFill>
              </a:rPr>
              <a:t>Adjustment</a:t>
            </a:r>
          </a:p>
        </p:txBody>
      </p:sp>
      <p:sp>
        <p:nvSpPr>
          <p:cNvPr id="3" name="Content Placeholder 2"/>
          <p:cNvSpPr>
            <a:spLocks noGrp="1"/>
          </p:cNvSpPr>
          <p:nvPr>
            <p:ph idx="1"/>
          </p:nvPr>
        </p:nvSpPr>
        <p:spPr>
          <a:xfrm>
            <a:off x="1024518" y="2461318"/>
            <a:ext cx="7281746" cy="3567173"/>
          </a:xfrm>
        </p:spPr>
        <p:txBody>
          <a:bodyPr anchor="ctr">
            <a:normAutofit fontScale="92500"/>
          </a:bodyPr>
          <a:lstStyle/>
          <a:p>
            <a:pPr marL="0" indent="0">
              <a:buNone/>
            </a:pPr>
            <a:r>
              <a:rPr lang="en-US" sz="2800" dirty="0"/>
              <a:t>DataMaster DMT adjustment is a single point adjustment (0.100 g/210 L). </a:t>
            </a:r>
          </a:p>
          <a:p>
            <a:pPr marL="0" indent="0">
              <a:buNone/>
            </a:pPr>
            <a:r>
              <a:rPr lang="en-US" sz="2800" dirty="0"/>
              <a:t>The Crime Lab performs adjustment of the DataMaster DMT using a wet bath ethanol simulator solution and a blank simulator solution. The blank simulator solution is 500 mL of deionized water. </a:t>
            </a:r>
          </a:p>
          <a:p>
            <a:pPr marL="0" indent="0">
              <a:buNone/>
            </a:pPr>
            <a:r>
              <a:rPr lang="en-US" sz="2800" dirty="0"/>
              <a:t>Simulator: Sealed, temperature-controlled jar with hoses attached.</a:t>
            </a:r>
          </a:p>
        </p:txBody>
      </p:sp>
      <p:sp>
        <p:nvSpPr>
          <p:cNvPr id="4" name="Footer Placeholder 3">
            <a:extLst>
              <a:ext uri="{FF2B5EF4-FFF2-40B4-BE49-F238E27FC236}">
                <a16:creationId xmlns:a16="http://schemas.microsoft.com/office/drawing/2014/main" id="{97440581-A0E3-B432-F0B9-076971C17B71}"/>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2438794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Content Placeholder 2"/>
          <p:cNvSpPr>
            <a:spLocks noGrp="1"/>
          </p:cNvSpPr>
          <p:nvPr>
            <p:ph idx="1"/>
          </p:nvPr>
        </p:nvSpPr>
        <p:spPr/>
        <p:txBody>
          <a:bodyPr/>
          <a:lstStyle/>
          <a:p>
            <a:pPr marL="0" indent="0" algn="ctr">
              <a:buNone/>
            </a:pPr>
            <a:r>
              <a:rPr lang="en-US" dirty="0"/>
              <a:t>Adjustment of breath test instruments is performed by Breath Test Supervisors.</a:t>
            </a:r>
          </a:p>
          <a:p>
            <a:pPr marL="0" indent="0" algn="ctr">
              <a:buNone/>
            </a:pPr>
            <a:r>
              <a:rPr lang="en-US" dirty="0"/>
              <a:t>(True or False)</a:t>
            </a:r>
          </a:p>
          <a:p>
            <a:pPr marL="0" indent="0">
              <a:buNone/>
            </a:pPr>
            <a:endParaRPr lang="en-US" dirty="0"/>
          </a:p>
          <a:p>
            <a:pPr marL="0" indent="0" algn="ctr">
              <a:buNone/>
            </a:pPr>
            <a:r>
              <a:rPr lang="en-US" dirty="0">
                <a:solidFill>
                  <a:srgbClr val="FFFF00"/>
                </a:solidFill>
              </a:rPr>
              <a:t>False: Adjustment is only performed by the instrument manufacturer or the crime lab staff and must be followed by instrument calibration.</a:t>
            </a:r>
          </a:p>
        </p:txBody>
      </p:sp>
      <p:sp>
        <p:nvSpPr>
          <p:cNvPr id="4" name="Footer Placeholder 3">
            <a:extLst>
              <a:ext uri="{FF2B5EF4-FFF2-40B4-BE49-F238E27FC236}">
                <a16:creationId xmlns:a16="http://schemas.microsoft.com/office/drawing/2014/main" id="{52FFE8BC-3D4E-61E7-9720-9341CAF7C723}"/>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00854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Content Placeholder 2"/>
          <p:cNvSpPr>
            <a:spLocks noGrp="1"/>
          </p:cNvSpPr>
          <p:nvPr>
            <p:ph idx="1"/>
          </p:nvPr>
        </p:nvSpPr>
        <p:spPr>
          <a:xfrm>
            <a:off x="723900" y="1600200"/>
            <a:ext cx="7696200" cy="4525963"/>
          </a:xfrm>
        </p:spPr>
        <p:txBody>
          <a:bodyPr/>
          <a:lstStyle/>
          <a:p>
            <a:pPr marL="0" indent="0" algn="ctr">
              <a:buNone/>
            </a:pPr>
            <a:r>
              <a:rPr lang="en-US" dirty="0"/>
              <a:t>External standards will be out of range at   +/- 0.004 of the target value adjusted for barometric pressure.</a:t>
            </a:r>
          </a:p>
          <a:p>
            <a:pPr marL="0" indent="0" algn="ctr">
              <a:buNone/>
            </a:pPr>
            <a:r>
              <a:rPr lang="en-US" dirty="0"/>
              <a:t>(True/False)</a:t>
            </a:r>
          </a:p>
          <a:p>
            <a:pPr marL="0" indent="0">
              <a:buNone/>
            </a:pPr>
            <a:endParaRPr lang="en-US" dirty="0"/>
          </a:p>
          <a:p>
            <a:pPr marL="0" indent="0" algn="ctr">
              <a:buNone/>
            </a:pPr>
            <a:r>
              <a:rPr lang="en-US" dirty="0">
                <a:solidFill>
                  <a:srgbClr val="FFFF00"/>
                </a:solidFill>
              </a:rPr>
              <a:t>False: Standards are out of range above </a:t>
            </a:r>
          </a:p>
          <a:p>
            <a:pPr marL="0" indent="0" algn="ctr">
              <a:buNone/>
            </a:pPr>
            <a:r>
              <a:rPr lang="en-US" b="1" dirty="0">
                <a:solidFill>
                  <a:srgbClr val="FFFF00"/>
                </a:solidFill>
              </a:rPr>
              <a:t>+/- 0.005.</a:t>
            </a:r>
          </a:p>
        </p:txBody>
      </p:sp>
      <p:sp>
        <p:nvSpPr>
          <p:cNvPr id="4" name="Footer Placeholder 3">
            <a:extLst>
              <a:ext uri="{FF2B5EF4-FFF2-40B4-BE49-F238E27FC236}">
                <a16:creationId xmlns:a16="http://schemas.microsoft.com/office/drawing/2014/main" id="{74FDDDFD-3343-4BF9-5139-907CB894BC4B}"/>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extLst>
      <p:ext uri="{BB962C8B-B14F-4D97-AF65-F5344CB8AC3E}">
        <p14:creationId xmlns:p14="http://schemas.microsoft.com/office/powerpoint/2010/main" val="2264515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Content Placeholder 2"/>
          <p:cNvSpPr>
            <a:spLocks noGrp="1"/>
          </p:cNvSpPr>
          <p:nvPr>
            <p:ph idx="1"/>
          </p:nvPr>
        </p:nvSpPr>
        <p:spPr/>
        <p:txBody>
          <a:bodyPr/>
          <a:lstStyle/>
          <a:p>
            <a:pPr marL="0" indent="0" algn="ctr">
              <a:buNone/>
            </a:pPr>
            <a:r>
              <a:rPr lang="en-US" dirty="0"/>
              <a:t>At what PSI will the instrument…</a:t>
            </a:r>
          </a:p>
          <a:p>
            <a:pPr marL="514350" indent="-514350" algn="ctr">
              <a:buAutoNum type="arabicPeriod"/>
            </a:pPr>
            <a:r>
              <a:rPr lang="en-US" dirty="0"/>
              <a:t>Warn you to change your tank?</a:t>
            </a:r>
          </a:p>
          <a:p>
            <a:pPr marL="514350" indent="-514350" algn="ctr">
              <a:buAutoNum type="arabicPeriod"/>
            </a:pPr>
            <a:r>
              <a:rPr lang="en-US" dirty="0"/>
              <a:t>Not let you run a test?</a:t>
            </a:r>
          </a:p>
          <a:p>
            <a:pPr marL="0" indent="0" algn="ctr">
              <a:buNone/>
            </a:pPr>
            <a:r>
              <a:rPr lang="en-US" dirty="0"/>
              <a:t>(2 answers)</a:t>
            </a:r>
          </a:p>
          <a:p>
            <a:pPr marL="0" indent="0">
              <a:buNone/>
            </a:pPr>
            <a:endParaRPr lang="en-US" dirty="0"/>
          </a:p>
          <a:p>
            <a:pPr marL="0" indent="0" algn="ctr">
              <a:buNone/>
            </a:pPr>
            <a:r>
              <a:rPr lang="en-US" dirty="0">
                <a:solidFill>
                  <a:srgbClr val="FFFF00"/>
                </a:solidFill>
              </a:rPr>
              <a:t>1. 150 psi – Warning to change your tank</a:t>
            </a:r>
          </a:p>
          <a:p>
            <a:pPr marL="0" indent="0" algn="ctr">
              <a:buNone/>
            </a:pPr>
            <a:r>
              <a:rPr lang="en-US" dirty="0">
                <a:solidFill>
                  <a:srgbClr val="FFFF00"/>
                </a:solidFill>
              </a:rPr>
              <a:t>2. 100 psi – Won’t let you run a test</a:t>
            </a:r>
          </a:p>
        </p:txBody>
      </p:sp>
      <p:sp>
        <p:nvSpPr>
          <p:cNvPr id="4" name="Footer Placeholder 3">
            <a:extLst>
              <a:ext uri="{FF2B5EF4-FFF2-40B4-BE49-F238E27FC236}">
                <a16:creationId xmlns:a16="http://schemas.microsoft.com/office/drawing/2014/main" id="{45DBBD37-0A04-91BD-A5B9-CA0AC688F4C3}"/>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219961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Content Placeholder 2"/>
          <p:cNvSpPr>
            <a:spLocks noGrp="1"/>
          </p:cNvSpPr>
          <p:nvPr>
            <p:ph idx="1"/>
          </p:nvPr>
        </p:nvSpPr>
        <p:spPr/>
        <p:txBody>
          <a:bodyPr/>
          <a:lstStyle/>
          <a:p>
            <a:pPr marL="0" indent="0" algn="ctr">
              <a:buNone/>
            </a:pPr>
            <a:r>
              <a:rPr lang="en-US" dirty="0"/>
              <a:t>What two tests are part of a VOC? (2 answers)</a:t>
            </a:r>
          </a:p>
          <a:p>
            <a:pPr marL="0" indent="0">
              <a:buNone/>
            </a:pPr>
            <a:endParaRPr lang="en-US" dirty="0"/>
          </a:p>
          <a:p>
            <a:pPr marL="0" indent="0" algn="ctr">
              <a:buNone/>
            </a:pPr>
            <a:r>
              <a:rPr lang="en-US" dirty="0">
                <a:solidFill>
                  <a:srgbClr val="FFFF00"/>
                </a:solidFill>
              </a:rPr>
              <a:t>5 tests of the external standard</a:t>
            </a:r>
          </a:p>
          <a:p>
            <a:pPr marL="0" indent="0" algn="ctr">
              <a:buNone/>
            </a:pPr>
            <a:r>
              <a:rPr lang="en-US" dirty="0">
                <a:solidFill>
                  <a:srgbClr val="FFFF00"/>
                </a:solidFill>
              </a:rPr>
              <a:t>Diagnostic Test</a:t>
            </a:r>
          </a:p>
        </p:txBody>
      </p:sp>
      <p:sp>
        <p:nvSpPr>
          <p:cNvPr id="4" name="Footer Placeholder 3">
            <a:extLst>
              <a:ext uri="{FF2B5EF4-FFF2-40B4-BE49-F238E27FC236}">
                <a16:creationId xmlns:a16="http://schemas.microsoft.com/office/drawing/2014/main" id="{F52E1722-3125-2B9A-3624-5A74B1C9B68D}"/>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303214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descr="C:\Documents and Settings\csobryant\Desktop\DMT Screen Shots\BreathTestPleaseBlow.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C30D7E2-F21D-4CED-82D7-1CB95A971B98}"/>
              </a:ext>
            </a:extLst>
          </p:cNvPr>
          <p:cNvSpPr/>
          <p:nvPr/>
        </p:nvSpPr>
        <p:spPr>
          <a:xfrm>
            <a:off x="0" y="3657600"/>
            <a:ext cx="65532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E5DC662D-69F5-0171-86EE-D5D899395A07}"/>
              </a:ext>
            </a:extLst>
          </p:cNvPr>
          <p:cNvSpPr>
            <a:spLocks noGrp="1"/>
          </p:cNvSpPr>
          <p:nvPr>
            <p:ph type="ftr" sz="quarter" idx="11"/>
          </p:nvPr>
        </p:nvSpPr>
        <p:spPr>
          <a:xfrm>
            <a:off x="6234629" y="24731"/>
            <a:ext cx="2895600" cy="365125"/>
          </a:xfrm>
        </p:spPr>
        <p:txBody>
          <a:bodyPr/>
          <a:lstStyle/>
          <a:p>
            <a:r>
              <a:rPr lang="en-US">
                <a:solidFill>
                  <a:schemeClr val="bg1"/>
                </a:solidFill>
              </a:rPr>
              <a:t>Approved and Issued by: 2025.10.01</a:t>
            </a:r>
            <a:endParaRPr lang="en-US" dirty="0">
              <a:solidFill>
                <a:schemeClr val="bg1"/>
              </a:solidFill>
            </a:endParaRPr>
          </a:p>
        </p:txBody>
      </p:sp>
    </p:spTree>
    <p:custDataLst>
      <p:tags r:id="rId1"/>
    </p:custDataLst>
    <p:extLst>
      <p:ext uri="{BB962C8B-B14F-4D97-AF65-F5344CB8AC3E}">
        <p14:creationId xmlns:p14="http://schemas.microsoft.com/office/powerpoint/2010/main" val="1931631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6250" y="640823"/>
            <a:ext cx="2563994" cy="5583148"/>
          </a:xfrm>
        </p:spPr>
        <p:txBody>
          <a:bodyPr anchor="ctr">
            <a:normAutofit/>
          </a:bodyPr>
          <a:lstStyle/>
          <a:p>
            <a:r>
              <a:rPr lang="en-US" sz="4700"/>
              <a:t>Blank Test</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44313" y="3465005"/>
            <a:ext cx="5410200" cy="13716"/>
          </a:xfrm>
          <a:custGeom>
            <a:avLst/>
            <a:gdLst>
              <a:gd name="connsiteX0" fmla="*/ 0 w 5410200"/>
              <a:gd name="connsiteY0" fmla="*/ 0 h 13716"/>
              <a:gd name="connsiteX1" fmla="*/ 568071 w 5410200"/>
              <a:gd name="connsiteY1" fmla="*/ 0 h 13716"/>
              <a:gd name="connsiteX2" fmla="*/ 1298448 w 5410200"/>
              <a:gd name="connsiteY2" fmla="*/ 0 h 13716"/>
              <a:gd name="connsiteX3" fmla="*/ 1920621 w 5410200"/>
              <a:gd name="connsiteY3" fmla="*/ 0 h 13716"/>
              <a:gd name="connsiteX4" fmla="*/ 2488692 w 5410200"/>
              <a:gd name="connsiteY4" fmla="*/ 0 h 13716"/>
              <a:gd name="connsiteX5" fmla="*/ 3219069 w 5410200"/>
              <a:gd name="connsiteY5" fmla="*/ 0 h 13716"/>
              <a:gd name="connsiteX6" fmla="*/ 3895344 w 5410200"/>
              <a:gd name="connsiteY6" fmla="*/ 0 h 13716"/>
              <a:gd name="connsiteX7" fmla="*/ 4571619 w 5410200"/>
              <a:gd name="connsiteY7" fmla="*/ 0 h 13716"/>
              <a:gd name="connsiteX8" fmla="*/ 5410200 w 5410200"/>
              <a:gd name="connsiteY8" fmla="*/ 0 h 13716"/>
              <a:gd name="connsiteX9" fmla="*/ 5410200 w 5410200"/>
              <a:gd name="connsiteY9" fmla="*/ 13716 h 13716"/>
              <a:gd name="connsiteX10" fmla="*/ 4842129 w 5410200"/>
              <a:gd name="connsiteY10" fmla="*/ 13716 h 13716"/>
              <a:gd name="connsiteX11" fmla="*/ 4328160 w 5410200"/>
              <a:gd name="connsiteY11" fmla="*/ 13716 h 13716"/>
              <a:gd name="connsiteX12" fmla="*/ 3597783 w 5410200"/>
              <a:gd name="connsiteY12" fmla="*/ 13716 h 13716"/>
              <a:gd name="connsiteX13" fmla="*/ 3029712 w 5410200"/>
              <a:gd name="connsiteY13" fmla="*/ 13716 h 13716"/>
              <a:gd name="connsiteX14" fmla="*/ 2299335 w 5410200"/>
              <a:gd name="connsiteY14" fmla="*/ 13716 h 13716"/>
              <a:gd name="connsiteX15" fmla="*/ 1514856 w 5410200"/>
              <a:gd name="connsiteY15" fmla="*/ 13716 h 13716"/>
              <a:gd name="connsiteX16" fmla="*/ 892683 w 5410200"/>
              <a:gd name="connsiteY16" fmla="*/ 13716 h 13716"/>
              <a:gd name="connsiteX17" fmla="*/ 0 w 5410200"/>
              <a:gd name="connsiteY17" fmla="*/ 13716 h 13716"/>
              <a:gd name="connsiteX18" fmla="*/ 0 w 5410200"/>
              <a:gd name="connsiteY18" fmla="*/ 0 h 13716"/>
              <a:gd name="connsiteX0" fmla="*/ 0 w 5410200"/>
              <a:gd name="connsiteY0" fmla="*/ 0 h 13716"/>
              <a:gd name="connsiteX1" fmla="*/ 622173 w 5410200"/>
              <a:gd name="connsiteY1" fmla="*/ 0 h 13716"/>
              <a:gd name="connsiteX2" fmla="*/ 1136142 w 5410200"/>
              <a:gd name="connsiteY2" fmla="*/ 0 h 13716"/>
              <a:gd name="connsiteX3" fmla="*/ 1920621 w 5410200"/>
              <a:gd name="connsiteY3" fmla="*/ 0 h 13716"/>
              <a:gd name="connsiteX4" fmla="*/ 2542794 w 5410200"/>
              <a:gd name="connsiteY4" fmla="*/ 0 h 13716"/>
              <a:gd name="connsiteX5" fmla="*/ 3164967 w 5410200"/>
              <a:gd name="connsiteY5" fmla="*/ 0 h 13716"/>
              <a:gd name="connsiteX6" fmla="*/ 3949446 w 5410200"/>
              <a:gd name="connsiteY6" fmla="*/ 0 h 13716"/>
              <a:gd name="connsiteX7" fmla="*/ 4517517 w 5410200"/>
              <a:gd name="connsiteY7" fmla="*/ 0 h 13716"/>
              <a:gd name="connsiteX8" fmla="*/ 5410200 w 5410200"/>
              <a:gd name="connsiteY8" fmla="*/ 0 h 13716"/>
              <a:gd name="connsiteX9" fmla="*/ 5410200 w 5410200"/>
              <a:gd name="connsiteY9" fmla="*/ 13716 h 13716"/>
              <a:gd name="connsiteX10" fmla="*/ 4842129 w 5410200"/>
              <a:gd name="connsiteY10" fmla="*/ 13716 h 13716"/>
              <a:gd name="connsiteX11" fmla="*/ 4165854 w 5410200"/>
              <a:gd name="connsiteY11" fmla="*/ 13716 h 13716"/>
              <a:gd name="connsiteX12" fmla="*/ 3543681 w 5410200"/>
              <a:gd name="connsiteY12" fmla="*/ 13716 h 13716"/>
              <a:gd name="connsiteX13" fmla="*/ 2759202 w 5410200"/>
              <a:gd name="connsiteY13" fmla="*/ 13716 h 13716"/>
              <a:gd name="connsiteX14" fmla="*/ 1974723 w 5410200"/>
              <a:gd name="connsiteY14" fmla="*/ 13716 h 13716"/>
              <a:gd name="connsiteX15" fmla="*/ 1406652 w 5410200"/>
              <a:gd name="connsiteY15" fmla="*/ 13716 h 13716"/>
              <a:gd name="connsiteX16" fmla="*/ 730377 w 5410200"/>
              <a:gd name="connsiteY16" fmla="*/ 13716 h 13716"/>
              <a:gd name="connsiteX17" fmla="*/ 0 w 5410200"/>
              <a:gd name="connsiteY17" fmla="*/ 13716 h 13716"/>
              <a:gd name="connsiteX18" fmla="*/ 0 w 5410200"/>
              <a:gd name="connsiteY1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3716" fill="none" extrusionOk="0">
                <a:moveTo>
                  <a:pt x="0" y="0"/>
                </a:moveTo>
                <a:cubicBezTo>
                  <a:pt x="176940" y="8795"/>
                  <a:pt x="295530" y="-3818"/>
                  <a:pt x="568071" y="0"/>
                </a:cubicBezTo>
                <a:cubicBezTo>
                  <a:pt x="821049" y="-7814"/>
                  <a:pt x="977778" y="-9274"/>
                  <a:pt x="1298448" y="0"/>
                </a:cubicBezTo>
                <a:cubicBezTo>
                  <a:pt x="1590381" y="13044"/>
                  <a:pt x="1630605" y="-28"/>
                  <a:pt x="1920621" y="0"/>
                </a:cubicBezTo>
                <a:cubicBezTo>
                  <a:pt x="2206035" y="10386"/>
                  <a:pt x="2357755" y="-28028"/>
                  <a:pt x="2488692" y="0"/>
                </a:cubicBezTo>
                <a:cubicBezTo>
                  <a:pt x="2633521" y="25625"/>
                  <a:pt x="3022777" y="-45440"/>
                  <a:pt x="3219069" y="0"/>
                </a:cubicBezTo>
                <a:cubicBezTo>
                  <a:pt x="3460337" y="63290"/>
                  <a:pt x="3645640" y="26494"/>
                  <a:pt x="3895344" y="0"/>
                </a:cubicBezTo>
                <a:cubicBezTo>
                  <a:pt x="4126339" y="-535"/>
                  <a:pt x="4382665" y="-55222"/>
                  <a:pt x="4571619" y="0"/>
                </a:cubicBezTo>
                <a:cubicBezTo>
                  <a:pt x="4776405" y="-816"/>
                  <a:pt x="5201098" y="-43036"/>
                  <a:pt x="5410200" y="0"/>
                </a:cubicBezTo>
                <a:cubicBezTo>
                  <a:pt x="5409052" y="2649"/>
                  <a:pt x="5410186" y="9063"/>
                  <a:pt x="5410200" y="13716"/>
                </a:cubicBezTo>
                <a:cubicBezTo>
                  <a:pt x="5133704" y="5182"/>
                  <a:pt x="5123444" y="31477"/>
                  <a:pt x="4842129" y="13716"/>
                </a:cubicBezTo>
                <a:cubicBezTo>
                  <a:pt x="4568650" y="-219"/>
                  <a:pt x="4447390" y="8221"/>
                  <a:pt x="4328160" y="13716"/>
                </a:cubicBezTo>
                <a:cubicBezTo>
                  <a:pt x="4227436" y="28078"/>
                  <a:pt x="3754725" y="-2253"/>
                  <a:pt x="3597783" y="13716"/>
                </a:cubicBezTo>
                <a:cubicBezTo>
                  <a:pt x="3459353" y="10223"/>
                  <a:pt x="3317740" y="47315"/>
                  <a:pt x="3029712" y="13716"/>
                </a:cubicBezTo>
                <a:cubicBezTo>
                  <a:pt x="2766446" y="5245"/>
                  <a:pt x="2645518" y="35922"/>
                  <a:pt x="2299335" y="13716"/>
                </a:cubicBezTo>
                <a:cubicBezTo>
                  <a:pt x="1977844" y="23735"/>
                  <a:pt x="1781583" y="-1801"/>
                  <a:pt x="1514856" y="13716"/>
                </a:cubicBezTo>
                <a:cubicBezTo>
                  <a:pt x="1212648" y="18781"/>
                  <a:pt x="1087880" y="-4407"/>
                  <a:pt x="892683" y="13716"/>
                </a:cubicBezTo>
                <a:cubicBezTo>
                  <a:pt x="745769" y="11772"/>
                  <a:pt x="183254" y="-32062"/>
                  <a:pt x="0" y="13716"/>
                </a:cubicBezTo>
                <a:cubicBezTo>
                  <a:pt x="-907" y="9799"/>
                  <a:pt x="-75" y="7151"/>
                  <a:pt x="0" y="0"/>
                </a:cubicBezTo>
                <a:close/>
              </a:path>
              <a:path w="5410200" h="13716" stroke="0" extrusionOk="0">
                <a:moveTo>
                  <a:pt x="0" y="0"/>
                </a:moveTo>
                <a:cubicBezTo>
                  <a:pt x="269468" y="-22806"/>
                  <a:pt x="392563" y="4840"/>
                  <a:pt x="622173" y="0"/>
                </a:cubicBezTo>
                <a:cubicBezTo>
                  <a:pt x="884216" y="-2196"/>
                  <a:pt x="1034637" y="7784"/>
                  <a:pt x="1136142" y="0"/>
                </a:cubicBezTo>
                <a:cubicBezTo>
                  <a:pt x="1204956" y="5920"/>
                  <a:pt x="1559779" y="-61408"/>
                  <a:pt x="1920621" y="0"/>
                </a:cubicBezTo>
                <a:cubicBezTo>
                  <a:pt x="2280250" y="-18581"/>
                  <a:pt x="2372470" y="4128"/>
                  <a:pt x="2542794" y="0"/>
                </a:cubicBezTo>
                <a:cubicBezTo>
                  <a:pt x="2688150" y="-17189"/>
                  <a:pt x="2885478" y="-51412"/>
                  <a:pt x="3164967" y="0"/>
                </a:cubicBezTo>
                <a:cubicBezTo>
                  <a:pt x="3470933" y="16143"/>
                  <a:pt x="3588003" y="-4313"/>
                  <a:pt x="3949446" y="0"/>
                </a:cubicBezTo>
                <a:cubicBezTo>
                  <a:pt x="4331172" y="1470"/>
                  <a:pt x="4289286" y="5331"/>
                  <a:pt x="4517517" y="0"/>
                </a:cubicBezTo>
                <a:cubicBezTo>
                  <a:pt x="4736577" y="41911"/>
                  <a:pt x="5141868" y="443"/>
                  <a:pt x="5410200" y="0"/>
                </a:cubicBezTo>
                <a:cubicBezTo>
                  <a:pt x="5410845" y="2936"/>
                  <a:pt x="5409877" y="9829"/>
                  <a:pt x="5410200" y="13716"/>
                </a:cubicBezTo>
                <a:cubicBezTo>
                  <a:pt x="5130880" y="48304"/>
                  <a:pt x="5008082" y="-27188"/>
                  <a:pt x="4842129" y="13716"/>
                </a:cubicBezTo>
                <a:cubicBezTo>
                  <a:pt x="4629232" y="38478"/>
                  <a:pt x="4430159" y="43872"/>
                  <a:pt x="4165854" y="13716"/>
                </a:cubicBezTo>
                <a:cubicBezTo>
                  <a:pt x="3880517" y="17026"/>
                  <a:pt x="3820863" y="-12209"/>
                  <a:pt x="3543681" y="13716"/>
                </a:cubicBezTo>
                <a:cubicBezTo>
                  <a:pt x="3267577" y="39687"/>
                  <a:pt x="3047131" y="-8774"/>
                  <a:pt x="2759202" y="13716"/>
                </a:cubicBezTo>
                <a:cubicBezTo>
                  <a:pt x="2418778" y="17929"/>
                  <a:pt x="2206820" y="-35095"/>
                  <a:pt x="1974723" y="13716"/>
                </a:cubicBezTo>
                <a:cubicBezTo>
                  <a:pt x="1740429" y="35710"/>
                  <a:pt x="1599301" y="34493"/>
                  <a:pt x="1406652" y="13716"/>
                </a:cubicBezTo>
                <a:cubicBezTo>
                  <a:pt x="1196601" y="3966"/>
                  <a:pt x="938578" y="38717"/>
                  <a:pt x="730377" y="13716"/>
                </a:cubicBezTo>
                <a:cubicBezTo>
                  <a:pt x="524173" y="26651"/>
                  <a:pt x="336004" y="-17469"/>
                  <a:pt x="0" y="13716"/>
                </a:cubicBezTo>
                <a:cubicBezTo>
                  <a:pt x="-377" y="9245"/>
                  <a:pt x="1157" y="3819"/>
                  <a:pt x="0" y="0"/>
                </a:cubicBezTo>
                <a:close/>
              </a:path>
              <a:path w="5410200" h="13716" fill="none" stroke="0" extrusionOk="0">
                <a:moveTo>
                  <a:pt x="0" y="0"/>
                </a:moveTo>
                <a:cubicBezTo>
                  <a:pt x="148438" y="-27720"/>
                  <a:pt x="315263" y="-14841"/>
                  <a:pt x="568071" y="0"/>
                </a:cubicBezTo>
                <a:cubicBezTo>
                  <a:pt x="840209" y="21288"/>
                  <a:pt x="982180" y="-6281"/>
                  <a:pt x="1298448" y="0"/>
                </a:cubicBezTo>
                <a:cubicBezTo>
                  <a:pt x="1577021" y="13763"/>
                  <a:pt x="1630910" y="1060"/>
                  <a:pt x="1920621" y="0"/>
                </a:cubicBezTo>
                <a:cubicBezTo>
                  <a:pt x="2200928" y="-1340"/>
                  <a:pt x="2382869" y="-10369"/>
                  <a:pt x="2488692" y="0"/>
                </a:cubicBezTo>
                <a:cubicBezTo>
                  <a:pt x="2620356" y="20061"/>
                  <a:pt x="3042766" y="-74691"/>
                  <a:pt x="3219069" y="0"/>
                </a:cubicBezTo>
                <a:cubicBezTo>
                  <a:pt x="3395755" y="31704"/>
                  <a:pt x="3646717" y="33546"/>
                  <a:pt x="3895344" y="0"/>
                </a:cubicBezTo>
                <a:cubicBezTo>
                  <a:pt x="4131847" y="-43416"/>
                  <a:pt x="4371681" y="11418"/>
                  <a:pt x="4571619" y="0"/>
                </a:cubicBezTo>
                <a:cubicBezTo>
                  <a:pt x="4799447" y="47677"/>
                  <a:pt x="5212547" y="1562"/>
                  <a:pt x="5410200" y="0"/>
                </a:cubicBezTo>
                <a:cubicBezTo>
                  <a:pt x="5408905" y="2744"/>
                  <a:pt x="5410401" y="9950"/>
                  <a:pt x="5410200" y="13716"/>
                </a:cubicBezTo>
                <a:cubicBezTo>
                  <a:pt x="5139576" y="2947"/>
                  <a:pt x="5122299" y="33775"/>
                  <a:pt x="4842129" y="13716"/>
                </a:cubicBezTo>
                <a:cubicBezTo>
                  <a:pt x="4566356" y="6655"/>
                  <a:pt x="4456854" y="15426"/>
                  <a:pt x="4328160" y="13716"/>
                </a:cubicBezTo>
                <a:cubicBezTo>
                  <a:pt x="4234703" y="-822"/>
                  <a:pt x="3768176" y="-16062"/>
                  <a:pt x="3597783" y="13716"/>
                </a:cubicBezTo>
                <a:cubicBezTo>
                  <a:pt x="3430303" y="10148"/>
                  <a:pt x="3287506" y="20215"/>
                  <a:pt x="3029712" y="13716"/>
                </a:cubicBezTo>
                <a:cubicBezTo>
                  <a:pt x="2742636" y="-2421"/>
                  <a:pt x="2637847" y="18109"/>
                  <a:pt x="2299335" y="13716"/>
                </a:cubicBezTo>
                <a:cubicBezTo>
                  <a:pt x="1959433" y="-7861"/>
                  <a:pt x="1779456" y="37101"/>
                  <a:pt x="1514856" y="13716"/>
                </a:cubicBezTo>
                <a:cubicBezTo>
                  <a:pt x="1212431" y="31797"/>
                  <a:pt x="1086601" y="7282"/>
                  <a:pt x="892683" y="13716"/>
                </a:cubicBezTo>
                <a:cubicBezTo>
                  <a:pt x="721500" y="45800"/>
                  <a:pt x="194249" y="-29802"/>
                  <a:pt x="0" y="13716"/>
                </a:cubicBezTo>
                <a:cubicBezTo>
                  <a:pt x="-508" y="9800"/>
                  <a:pt x="-280" y="682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custGeom>
                    <a:avLst/>
                    <a:gdLst>
                      <a:gd name="connsiteX0" fmla="*/ 0 w 5410200"/>
                      <a:gd name="connsiteY0" fmla="*/ 0 h 13716"/>
                      <a:gd name="connsiteX1" fmla="*/ 568071 w 5410200"/>
                      <a:gd name="connsiteY1" fmla="*/ 0 h 13716"/>
                      <a:gd name="connsiteX2" fmla="*/ 1298448 w 5410200"/>
                      <a:gd name="connsiteY2" fmla="*/ 0 h 13716"/>
                      <a:gd name="connsiteX3" fmla="*/ 1920621 w 5410200"/>
                      <a:gd name="connsiteY3" fmla="*/ 0 h 13716"/>
                      <a:gd name="connsiteX4" fmla="*/ 2488692 w 5410200"/>
                      <a:gd name="connsiteY4" fmla="*/ 0 h 13716"/>
                      <a:gd name="connsiteX5" fmla="*/ 3219069 w 5410200"/>
                      <a:gd name="connsiteY5" fmla="*/ 0 h 13716"/>
                      <a:gd name="connsiteX6" fmla="*/ 3895344 w 5410200"/>
                      <a:gd name="connsiteY6" fmla="*/ 0 h 13716"/>
                      <a:gd name="connsiteX7" fmla="*/ 4571619 w 5410200"/>
                      <a:gd name="connsiteY7" fmla="*/ 0 h 13716"/>
                      <a:gd name="connsiteX8" fmla="*/ 5410200 w 5410200"/>
                      <a:gd name="connsiteY8" fmla="*/ 0 h 13716"/>
                      <a:gd name="connsiteX9" fmla="*/ 5410200 w 5410200"/>
                      <a:gd name="connsiteY9" fmla="*/ 13716 h 13716"/>
                      <a:gd name="connsiteX10" fmla="*/ 4842129 w 5410200"/>
                      <a:gd name="connsiteY10" fmla="*/ 13716 h 13716"/>
                      <a:gd name="connsiteX11" fmla="*/ 4328160 w 5410200"/>
                      <a:gd name="connsiteY11" fmla="*/ 13716 h 13716"/>
                      <a:gd name="connsiteX12" fmla="*/ 3597783 w 5410200"/>
                      <a:gd name="connsiteY12" fmla="*/ 13716 h 13716"/>
                      <a:gd name="connsiteX13" fmla="*/ 3029712 w 5410200"/>
                      <a:gd name="connsiteY13" fmla="*/ 13716 h 13716"/>
                      <a:gd name="connsiteX14" fmla="*/ 2299335 w 5410200"/>
                      <a:gd name="connsiteY14" fmla="*/ 13716 h 13716"/>
                      <a:gd name="connsiteX15" fmla="*/ 1514856 w 5410200"/>
                      <a:gd name="connsiteY15" fmla="*/ 13716 h 13716"/>
                      <a:gd name="connsiteX16" fmla="*/ 892683 w 5410200"/>
                      <a:gd name="connsiteY16" fmla="*/ 13716 h 13716"/>
                      <a:gd name="connsiteX17" fmla="*/ 0 w 5410200"/>
                      <a:gd name="connsiteY17" fmla="*/ 13716 h 13716"/>
                      <a:gd name="connsiteX18" fmla="*/ 0 w 5410200"/>
                      <a:gd name="connsiteY18"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3716"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09587" y="2854"/>
                          <a:pt x="5409791" y="9451"/>
                          <a:pt x="5410200" y="13716"/>
                        </a:cubicBezTo>
                        <a:cubicBezTo>
                          <a:pt x="5139060" y="2179"/>
                          <a:pt x="5121593" y="26463"/>
                          <a:pt x="4842129" y="13716"/>
                        </a:cubicBezTo>
                        <a:cubicBezTo>
                          <a:pt x="4562665" y="969"/>
                          <a:pt x="4448273" y="4915"/>
                          <a:pt x="4328160" y="13716"/>
                        </a:cubicBezTo>
                        <a:cubicBezTo>
                          <a:pt x="4208047" y="22517"/>
                          <a:pt x="3760936" y="17995"/>
                          <a:pt x="3597783" y="13716"/>
                        </a:cubicBezTo>
                        <a:cubicBezTo>
                          <a:pt x="3434630" y="9437"/>
                          <a:pt x="3299718" y="28641"/>
                          <a:pt x="3029712" y="13716"/>
                        </a:cubicBezTo>
                        <a:cubicBezTo>
                          <a:pt x="2759706" y="-1209"/>
                          <a:pt x="2640159" y="22822"/>
                          <a:pt x="2299335" y="13716"/>
                        </a:cubicBezTo>
                        <a:cubicBezTo>
                          <a:pt x="1958511" y="4610"/>
                          <a:pt x="1801186" y="24413"/>
                          <a:pt x="1514856" y="13716"/>
                        </a:cubicBezTo>
                        <a:cubicBezTo>
                          <a:pt x="1228526" y="3019"/>
                          <a:pt x="1063509" y="-9877"/>
                          <a:pt x="892683" y="13716"/>
                        </a:cubicBezTo>
                        <a:cubicBezTo>
                          <a:pt x="721857" y="37309"/>
                          <a:pt x="186945" y="-25469"/>
                          <a:pt x="0" y="13716"/>
                        </a:cubicBezTo>
                        <a:cubicBezTo>
                          <a:pt x="-342" y="9537"/>
                          <a:pt x="-97" y="6817"/>
                          <a:pt x="0" y="0"/>
                        </a:cubicBezTo>
                        <a:close/>
                      </a:path>
                      <a:path w="5410200" h="13716"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10660" y="2787"/>
                          <a:pt x="5410166" y="9748"/>
                          <a:pt x="5410200" y="13716"/>
                        </a:cubicBezTo>
                        <a:cubicBezTo>
                          <a:pt x="5163327" y="36922"/>
                          <a:pt x="5008749" y="6121"/>
                          <a:pt x="4842129" y="13716"/>
                        </a:cubicBezTo>
                        <a:cubicBezTo>
                          <a:pt x="4675509" y="21311"/>
                          <a:pt x="4433401" y="-5187"/>
                          <a:pt x="4165854" y="13716"/>
                        </a:cubicBezTo>
                        <a:cubicBezTo>
                          <a:pt x="3898308" y="32619"/>
                          <a:pt x="3809032" y="-13282"/>
                          <a:pt x="3543681" y="13716"/>
                        </a:cubicBezTo>
                        <a:cubicBezTo>
                          <a:pt x="3278330" y="40714"/>
                          <a:pt x="3073876" y="-20489"/>
                          <a:pt x="2759202" y="13716"/>
                        </a:cubicBezTo>
                        <a:cubicBezTo>
                          <a:pt x="2444528" y="47921"/>
                          <a:pt x="2204144" y="-1200"/>
                          <a:pt x="1974723" y="13716"/>
                        </a:cubicBezTo>
                        <a:cubicBezTo>
                          <a:pt x="1745302" y="28632"/>
                          <a:pt x="1602335" y="26918"/>
                          <a:pt x="1406652" y="13716"/>
                        </a:cubicBezTo>
                        <a:cubicBezTo>
                          <a:pt x="1210969" y="514"/>
                          <a:pt x="923948" y="-1411"/>
                          <a:pt x="730377" y="13716"/>
                        </a:cubicBezTo>
                        <a:cubicBezTo>
                          <a:pt x="536806" y="28843"/>
                          <a:pt x="336496" y="-4713"/>
                          <a:pt x="0" y="13716"/>
                        </a:cubicBezTo>
                        <a:cubicBezTo>
                          <a:pt x="-535" y="9547"/>
                          <a:pt x="488" y="4515"/>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A0C1CAFF-5627-4E3D-8A33-B8D32A94FF6F}"/>
              </a:ext>
            </a:extLst>
          </p:cNvPr>
          <p:cNvGraphicFramePr>
            <a:graphicFrameLocks noGrp="1"/>
          </p:cNvGraphicFramePr>
          <p:nvPr>
            <p:ph idx="1"/>
            <p:extLst>
              <p:ext uri="{D42A27DB-BD31-4B8C-83A1-F6EECF244321}">
                <p14:modId xmlns:p14="http://schemas.microsoft.com/office/powerpoint/2010/main" val="3618371357"/>
              </p:ext>
            </p:extLst>
          </p:nvPr>
        </p:nvGraphicFramePr>
        <p:xfrm>
          <a:off x="3352800" y="640823"/>
          <a:ext cx="5308597" cy="55361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38D4EDA3-C526-8648-C809-8873814069BD}"/>
              </a:ext>
            </a:extLst>
          </p:cNvPr>
          <p:cNvSpPr>
            <a:spLocks noGrp="1"/>
          </p:cNvSpPr>
          <p:nvPr>
            <p:ph type="ftr" sz="quarter" idx="11"/>
          </p:nvPr>
        </p:nvSpPr>
        <p:spPr/>
        <p:txBody>
          <a:bodyPr/>
          <a:lstStyle/>
          <a:p>
            <a:r>
              <a:rPr lang="en-US">
                <a:solidFill>
                  <a:prstClr val="white">
                    <a:tint val="75000"/>
                  </a:prstClr>
                </a:solidFill>
              </a:rPr>
              <a:t>Approved and Issued by: 2025.10.01</a:t>
            </a:r>
          </a:p>
        </p:txBody>
      </p:sp>
    </p:spTree>
    <p:custDataLst>
      <p:tags r:id="rId1"/>
    </p:custDataLst>
    <p:extLst>
      <p:ext uri="{BB962C8B-B14F-4D97-AF65-F5344CB8AC3E}">
        <p14:creationId xmlns:p14="http://schemas.microsoft.com/office/powerpoint/2010/main" val="827163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descr="C:\Documents and Settings\csobryant\Desktop\DMT Screen Shots\BreathTestPleaseBlow.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6DAECBD-A541-4492-A6FA-662278571DF6}"/>
              </a:ext>
            </a:extLst>
          </p:cNvPr>
          <p:cNvSpPr/>
          <p:nvPr/>
        </p:nvSpPr>
        <p:spPr>
          <a:xfrm>
            <a:off x="76200" y="3962400"/>
            <a:ext cx="64008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C1C87EE2-A0FA-99B1-CF23-FCD62A2F2162}"/>
              </a:ext>
            </a:extLst>
          </p:cNvPr>
          <p:cNvSpPr>
            <a:spLocks noGrp="1"/>
          </p:cNvSpPr>
          <p:nvPr>
            <p:ph type="ftr" sz="quarter" idx="11"/>
          </p:nvPr>
        </p:nvSpPr>
        <p:spPr>
          <a:xfrm>
            <a:off x="6096000" y="129021"/>
            <a:ext cx="2895600" cy="365125"/>
          </a:xfrm>
        </p:spPr>
        <p:txBody>
          <a:bodyPr/>
          <a:lstStyle/>
          <a:p>
            <a:r>
              <a:rPr lang="en-US">
                <a:solidFill>
                  <a:schemeClr val="bg1"/>
                </a:solidFill>
              </a:rPr>
              <a:t>Approved and Issued by: 2025.10.01</a:t>
            </a:r>
            <a:endParaRPr lang="en-US" dirty="0">
              <a:solidFill>
                <a:schemeClr val="bg1"/>
              </a:solidFill>
            </a:endParaRPr>
          </a:p>
        </p:txBody>
      </p:sp>
    </p:spTree>
    <p:custDataLst>
      <p:tags r:id="rId1"/>
    </p:custDataLst>
    <p:extLst>
      <p:ext uri="{BB962C8B-B14F-4D97-AF65-F5344CB8AC3E}">
        <p14:creationId xmlns:p14="http://schemas.microsoft.com/office/powerpoint/2010/main" val="1931631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199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93555" y="620392"/>
            <a:ext cx="2856201" cy="5504688"/>
          </a:xfrm>
        </p:spPr>
        <p:txBody>
          <a:bodyPr>
            <a:normAutofit/>
          </a:bodyPr>
          <a:lstStyle/>
          <a:p>
            <a:r>
              <a:rPr lang="en-US" sz="5200" dirty="0">
                <a:solidFill>
                  <a:schemeClr val="bg1"/>
                </a:solidFill>
              </a:rPr>
              <a:t>Internal Standard Check</a:t>
            </a:r>
          </a:p>
        </p:txBody>
      </p:sp>
      <p:graphicFrame>
        <p:nvGraphicFramePr>
          <p:cNvPr id="5" name="Content Placeholder 2">
            <a:extLst>
              <a:ext uri="{FF2B5EF4-FFF2-40B4-BE49-F238E27FC236}">
                <a16:creationId xmlns:a16="http://schemas.microsoft.com/office/drawing/2014/main" id="{B07FF073-81D8-4BF8-B2AF-BE13C19D9AAA}"/>
              </a:ext>
            </a:extLst>
          </p:cNvPr>
          <p:cNvGraphicFramePr>
            <a:graphicFrameLocks noGrp="1"/>
          </p:cNvGraphicFramePr>
          <p:nvPr>
            <p:ph idx="1"/>
            <p:extLst>
              <p:ext uri="{D42A27DB-BD31-4B8C-83A1-F6EECF244321}">
                <p14:modId xmlns:p14="http://schemas.microsoft.com/office/powerpoint/2010/main" val="224749138"/>
              </p:ext>
            </p:extLst>
          </p:nvPr>
        </p:nvGraphicFramePr>
        <p:xfrm>
          <a:off x="4101291" y="620392"/>
          <a:ext cx="469773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62FC8FCF-6EEE-72E2-92ED-98696309B456}"/>
              </a:ext>
            </a:extLst>
          </p:cNvPr>
          <p:cNvSpPr>
            <a:spLocks noGrp="1"/>
          </p:cNvSpPr>
          <p:nvPr>
            <p:ph type="ftr" sz="quarter" idx="11"/>
          </p:nvPr>
        </p:nvSpPr>
        <p:spPr>
          <a:xfrm>
            <a:off x="0" y="6492875"/>
            <a:ext cx="2895600" cy="365125"/>
          </a:xfrm>
        </p:spPr>
        <p:txBody>
          <a:bodyPr/>
          <a:lstStyle/>
          <a:p>
            <a:r>
              <a:rPr lang="en-US">
                <a:solidFill>
                  <a:schemeClr val="bg1"/>
                </a:solidFill>
              </a:rPr>
              <a:t>Approved and Issued by: 2025.10.01</a:t>
            </a:r>
            <a:endParaRPr lang="en-US" dirty="0">
              <a:solidFill>
                <a:schemeClr val="bg1"/>
              </a:solidFill>
            </a:endParaRPr>
          </a:p>
        </p:txBody>
      </p:sp>
    </p:spTree>
    <p:custDataLst>
      <p:tags r:id="rId1"/>
    </p:custDataLst>
    <p:extLst>
      <p:ext uri="{BB962C8B-B14F-4D97-AF65-F5344CB8AC3E}">
        <p14:creationId xmlns:p14="http://schemas.microsoft.com/office/powerpoint/2010/main" val="4182772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descr="C:\Documents and Settings\csobryant\Desktop\DMT Screen Shots\BreathTestPleaseBlow.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C277DD-7127-4C0F-8412-61A7123FB98C}"/>
              </a:ext>
            </a:extLst>
          </p:cNvPr>
          <p:cNvSpPr/>
          <p:nvPr/>
        </p:nvSpPr>
        <p:spPr>
          <a:xfrm>
            <a:off x="76200" y="4267200"/>
            <a:ext cx="64008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a:extLst>
              <a:ext uri="{FF2B5EF4-FFF2-40B4-BE49-F238E27FC236}">
                <a16:creationId xmlns:a16="http://schemas.microsoft.com/office/drawing/2014/main" id="{8F85166D-8BBB-145F-95A8-D8CEDA6CB370}"/>
              </a:ext>
            </a:extLst>
          </p:cNvPr>
          <p:cNvSpPr>
            <a:spLocks noGrp="1"/>
          </p:cNvSpPr>
          <p:nvPr>
            <p:ph type="ftr" sz="quarter" idx="11"/>
          </p:nvPr>
        </p:nvSpPr>
        <p:spPr>
          <a:xfrm>
            <a:off x="6248400" y="92076"/>
            <a:ext cx="2895600" cy="365125"/>
          </a:xfrm>
        </p:spPr>
        <p:txBody>
          <a:bodyPr/>
          <a:lstStyle/>
          <a:p>
            <a:r>
              <a:rPr lang="en-US">
                <a:solidFill>
                  <a:schemeClr val="bg1"/>
                </a:solidFill>
              </a:rPr>
              <a:t>Approved and Issued by: 2025.10.01</a:t>
            </a:r>
            <a:endParaRPr lang="en-US" dirty="0">
              <a:solidFill>
                <a:schemeClr val="bg1"/>
              </a:solidFill>
            </a:endParaRPr>
          </a:p>
        </p:txBody>
      </p:sp>
    </p:spTree>
    <p:extLst>
      <p:ext uri="{BB962C8B-B14F-4D97-AF65-F5344CB8AC3E}">
        <p14:creationId xmlns:p14="http://schemas.microsoft.com/office/powerpoint/2010/main" val="19316319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General_x0020_Sub_x002d_Topic xmlns="954e8e33-bd34-4763-86a2-c331674e66e9" xsi:nil="true"/>
    <Publisher xmlns="954e8e33-bd34-4763-86a2-c331674e66e9" xsi:nil="true"/>
    <LikesCount xmlns="http://schemas.microsoft.com/sharepoint/v3" xsi:nil="true"/>
    <Comments xmlns="954e8e33-bd34-4763-86a2-c331674e66e9" xsi:nil="true"/>
    <Training_x0020_Material_x0020_Type xmlns="954e8e33-bd34-4763-86a2-c331674e66e9">External - Law Enforcement Training</Training_x0020_Material_x0020_Type>
    <Author0 xmlns="954e8e33-bd34-4763-86a2-c331674e66e9" xsi:nil="true"/>
    <Ratings xmlns="http://schemas.microsoft.com/sharepoint/v3" xsi:nil="true"/>
    <RatingCount xmlns="http://schemas.microsoft.com/sharepoint/v3" xsi:nil="true"/>
    <LikedBy xmlns="http://schemas.microsoft.com/sharepoint/v3">
      <UserInfo>
        <DisplayName/>
        <AccountId xsi:nil="true"/>
        <AccountType/>
      </UserInfo>
    </LikedBy>
    <TaxCatchAll xmlns="9aa04e4a-fc13-43a5-a8b6-8416d11377e7">
      <Value>24</Value>
    </TaxCatchAll>
    <bcb0abd1f2e14e1dbf0bebeb2f53ea5f xmlns="69dada7d-659e-47da-bbde-818d14d6c42b">
      <Terms xmlns="http://schemas.microsoft.com/office/infopath/2007/PartnerControls">
        <TermInfo xmlns="http://schemas.microsoft.com/office/infopath/2007/PartnerControls">
          <TermName xmlns="http://schemas.microsoft.com/office/infopath/2007/PartnerControls">Breath Alcohol</TermName>
          <TermId xmlns="http://schemas.microsoft.com/office/infopath/2007/PartnerControls">ef3390bc-843a-40ba-b736-7c26d1793ebd</TermId>
        </TermInfo>
      </Terms>
    </bcb0abd1f2e14e1dbf0bebeb2f53ea5f>
    <AverageRating xmlns="http://schemas.microsoft.com/sharepoint/v3" xsi:nil="true"/>
    <Publication_x0020_Year xmlns="954e8e33-bd34-4763-86a2-c331674e66e9" xsi:nil="true"/>
    <ReviewYear xmlns="954e8e33-bd34-4763-86a2-c331674e66e9" xsi:nil="true"/>
    <Training_x0020_Program_x0020_Module xmlns="954e8e33-bd34-4763-86a2-c331674e66e9" xsi:nil="true"/>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AB1D26AB0930040A5AA27DF027D5BE6" ma:contentTypeVersion="38" ma:contentTypeDescription="Create a new document." ma:contentTypeScope="" ma:versionID="8dc3facb78d72554e7d42a3be1c49370">
  <xsd:schema xmlns:xsd="http://www.w3.org/2001/XMLSchema" xmlns:xs="http://www.w3.org/2001/XMLSchema" xmlns:p="http://schemas.microsoft.com/office/2006/metadata/properties" xmlns:ns1="http://schemas.microsoft.com/sharepoint/v3" xmlns:ns2="69dada7d-659e-47da-bbde-818d14d6c42b" xmlns:ns3="954e8e33-bd34-4763-86a2-c331674e66e9" xmlns:ns4="9aa04e4a-fc13-43a5-a8b6-8416d11377e7" targetNamespace="http://schemas.microsoft.com/office/2006/metadata/properties" ma:root="true" ma:fieldsID="711209135b1fefbe115892f49b964652" ns1:_="" ns2:_="" ns3:_="" ns4:_="">
    <xsd:import namespace="http://schemas.microsoft.com/sharepoint/v3"/>
    <xsd:import namespace="69dada7d-659e-47da-bbde-818d14d6c42b"/>
    <xsd:import namespace="954e8e33-bd34-4763-86a2-c331674e66e9"/>
    <xsd:import namespace="9aa04e4a-fc13-43a5-a8b6-8416d11377e7"/>
    <xsd:element name="properties">
      <xsd:complexType>
        <xsd:sequence>
          <xsd:element name="documentManagement">
            <xsd:complexType>
              <xsd:all>
                <xsd:element ref="ns3:Training_x0020_Material_x0020_Type" minOccurs="0"/>
                <xsd:element ref="ns3:Training_x0020_Program_x0020_Module" minOccurs="0"/>
                <xsd:element ref="ns3:General_x0020_Sub_x002d_Topic" minOccurs="0"/>
                <xsd:element ref="ns3:Author0" minOccurs="0"/>
                <xsd:element ref="ns3:Publisher" minOccurs="0"/>
                <xsd:element ref="ns3:Publication_x0020_Year" minOccurs="0"/>
                <xsd:element ref="ns3:ReviewYear" minOccurs="0"/>
                <xsd:element ref="ns4:SharedWithUsers" minOccurs="0"/>
                <xsd:element ref="ns4:SharedWithDetails" minOccurs="0"/>
                <xsd:element ref="ns2:bcb0abd1f2e14e1dbf0bebeb2f53ea5f" minOccurs="0"/>
                <xsd:element ref="ns3:MediaServiceMetadata" minOccurs="0"/>
                <xsd:element ref="ns3:MediaServiceFastMetadata" minOccurs="0"/>
                <xsd:element ref="ns4:TaxCatchAll" minOccurs="0"/>
                <xsd:element ref="ns3:MediaServiceDateTaken" minOccurs="0"/>
                <xsd:element ref="ns3:MediaLengthInSeconds" minOccurs="0"/>
                <xsd:element ref="ns1:AverageRating" minOccurs="0"/>
                <xsd:element ref="ns1:RatingCount" minOccurs="0"/>
                <xsd:element ref="ns1:RatedBy" minOccurs="0"/>
                <xsd:element ref="ns1:Ratings" minOccurs="0"/>
                <xsd:element ref="ns1:LikesCount" minOccurs="0"/>
                <xsd:element ref="ns1:LikedBy" minOccurs="0"/>
                <xsd:element ref="ns3:MediaServiceAutoTags" minOccurs="0"/>
                <xsd:element ref="ns3:Comments" minOccurs="0"/>
                <xsd:element ref="ns3:MediaServiceObjectDetectorVersions" minOccurs="0"/>
                <xsd:element ref="ns3:MediaServiceGenerationTime" minOccurs="0"/>
                <xsd:element ref="ns3:MediaServiceEventHashCode"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2" nillable="true" ma:displayName="Rating (0-5)" ma:decimals="2" ma:description="Average value of all the ratings that have been submitted" ma:hidden="true" ma:internalName="AverageRating" ma:readOnly="false">
      <xsd:simpleType>
        <xsd:restriction base="dms:Number"/>
      </xsd:simpleType>
    </xsd:element>
    <xsd:element name="RatingCount" ma:index="23" nillable="true" ma:displayName="Number of Ratings" ma:decimals="0" ma:description="Number of ratings submitted" ma:hidden="true" ma:internalName="RatingCount" ma:readOnly="false">
      <xsd:simpleType>
        <xsd:restriction base="dms:Number"/>
      </xsd:simpleType>
    </xsd:element>
    <xsd:element name="RatedBy" ma:index="24" nillable="true" ma:displayName="Rated By" ma:description="Users rated the item." ma:hidden="true" ma:list="UserInfo" ma:internalName="RatedBy" ma:readOnly="fals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25" nillable="true" ma:displayName="User ratings" ma:description="User ratings for the item" ma:hidden="true" ma:internalName="Ratings" ma:readOnly="false">
      <xsd:simpleType>
        <xsd:restriction base="dms:Note"/>
      </xsd:simpleType>
    </xsd:element>
    <xsd:element name="LikesCount" ma:index="26" nillable="true" ma:displayName="Number of Likes" ma:hidden="true" ma:internalName="LikesCount" ma:readOnly="false">
      <xsd:simpleType>
        <xsd:restriction base="dms:Unknown"/>
      </xsd:simpleType>
    </xsd:element>
    <xsd:element name="LikedBy" ma:index="27" nillable="true" ma:displayName="Liked By" ma:hidden="true" ma:list="UserInfo" ma:internalName="LikedBy" ma:readOnly="fals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9dada7d-659e-47da-bbde-818d14d6c42b" elementFormDefault="qualified">
    <xsd:import namespace="http://schemas.microsoft.com/office/2006/documentManagement/types"/>
    <xsd:import namespace="http://schemas.microsoft.com/office/infopath/2007/PartnerControls"/>
    <xsd:element name="bcb0abd1f2e14e1dbf0bebeb2f53ea5f" ma:index="12" ma:taxonomy="true" ma:internalName="bcb0abd1f2e14e1dbf0bebeb2f53ea5f" ma:taxonomyFieldName="Related_x0020_Service" ma:displayName="Related Service" ma:readOnly="false" ma:default="" ma:fieldId="{bcb0abd1-f2e1-4e1d-bf0b-ebeb2f53ea5f}" ma:sspId="81fff9b3-6ef6-4aa5-8852-6b1354b1eeb7" ma:termSetId="84157ea3-196f-4e8c-951a-e4f5f4131290"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54e8e33-bd34-4763-86a2-c331674e66e9" elementFormDefault="qualified">
    <xsd:import namespace="http://schemas.microsoft.com/office/2006/documentManagement/types"/>
    <xsd:import namespace="http://schemas.microsoft.com/office/infopath/2007/PartnerControls"/>
    <xsd:element name="Training_x0020_Material_x0020_Type" ma:index="2" nillable="true" ma:displayName="Training Material Type" ma:format="Dropdown" ma:internalName="Training_x0020_Material_x0020_Type">
      <xsd:simpleType>
        <xsd:restriction base="dms:Choice">
          <xsd:enumeration value="External - Community Outreach"/>
          <xsd:enumeration value="External - Criminal Justice System Training"/>
          <xsd:enumeration value="External - Law Enforcement Training"/>
          <xsd:enumeration value="Internal - Lab Training Program"/>
          <xsd:enumeration value="Internal - Literature"/>
        </xsd:restriction>
      </xsd:simpleType>
    </xsd:element>
    <xsd:element name="Training_x0020_Program_x0020_Module" ma:index="3" nillable="true" ma:displayName="Training Program Module" ma:internalName="Training_x0020_Program_x0020_Module" ma:readOnly="false">
      <xsd:simpleType>
        <xsd:restriction base="dms:Text">
          <xsd:maxLength value="255"/>
        </xsd:restriction>
      </xsd:simpleType>
    </xsd:element>
    <xsd:element name="General_x0020_Sub_x002d_Topic" ma:index="4" nillable="true" ma:displayName="Topic" ma:format="Dropdown" ma:internalName="General_x0020_Sub_x002d_Topic">
      <xsd:simpleType>
        <xsd:restriction base="dms:Choice">
          <xsd:enumeration value="Alcohol - Collection and Storage"/>
          <xsd:enumeration value="Alcohol - General"/>
          <xsd:enumeration value="Alcohol - Instrumentation"/>
          <xsd:enumeration value="Alcohol - Pharmacology"/>
          <xsd:enumeration value="Alcohol - Quality Assurance"/>
          <xsd:enumeration value="Alcohol - Sample Types"/>
          <xsd:enumeration value="Alcohol - Testimony"/>
          <xsd:enumeration value="DNA - Amplification"/>
          <xsd:enumeration value="DNA - Audits"/>
          <xsd:enumeration value="DNA - Capillary Electrophoresis"/>
          <xsd:enumeration value="DNA - Challenging Samples"/>
          <xsd:enumeration value="DNA - Court"/>
          <xsd:enumeration value="DNA - Data Interpre (mix)"/>
          <xsd:enumeration value="DNA - Data Interpretation"/>
          <xsd:enumeration value="DNA - Database"/>
          <xsd:enumeration value="DNA - Extraction"/>
          <xsd:enumeration value="DNA - Resource Report"/>
          <xsd:enumeration value="DNA - Transfer"/>
          <xsd:enumeration value="DNA - Expert Systems"/>
          <xsd:enumeration value="DNA - Forensic Scientists"/>
          <xsd:enumeration value="DNA - LMD Microscopy"/>
          <xsd:enumeration value="DNA - Micro-technologies"/>
          <xsd:enumeration value="DNA - Mini-Filer"/>
          <xsd:enumeration value="DNA - mtDNA"/>
          <xsd:enumeration value="DNA - Other"/>
          <xsd:enumeration value="DNA - Paternity &amp; Inheritance"/>
          <xsd:enumeration value="DNA - Q-PCR"/>
          <xsd:enumeration value="DNA - Rapid DNA"/>
          <xsd:enumeration value="DNA - Screening"/>
          <xsd:enumeration value="DNA - Statistics"/>
          <xsd:enumeration value="DNA - The DNA Informant"/>
          <xsd:enumeration value="DNA - Unusual Cases"/>
          <xsd:enumeration value="DNA - Validation"/>
          <xsd:enumeration value="DNA - vWA Artifact"/>
          <xsd:enumeration value="DNA - Y-STRs"/>
          <xsd:enumeration value="Impressions - Casting"/>
          <xsd:enumeration value="Impressions - Chemical Enhancement"/>
          <xsd:enumeration value="Impressions - Error Rates/Reliability"/>
          <xsd:enumeration value="Impressions - Individuality"/>
          <xsd:enumeration value="Impressions - Intelligence"/>
          <xsd:enumeration value="Impressions - Lifting"/>
          <xsd:enumeration value="Impressions - Manufacturing"/>
          <xsd:enumeration value="Impressions - Photography/Digital Enhancement"/>
          <xsd:enumeration value="Impressions - Quality"/>
          <xsd:enumeration value="Impressions - Wear"/>
          <xsd:enumeration value="Labwide - Bias"/>
          <xsd:enumeration value="Labwide - Court"/>
          <xsd:enumeration value="Labwide - Data Management"/>
          <xsd:enumeration value="Labwide - General"/>
          <xsd:enumeration value="Labwide - Quality Assurance"/>
          <xsd:enumeration value="Management - Change Management"/>
          <xsd:enumeration value="Management - Communication"/>
          <xsd:enumeration value="Management - Ethics"/>
          <xsd:enumeration value="Management - Leadership"/>
          <xsd:enumeration value="Management - Organizational Health"/>
          <xsd:enumeration value="Management - Personality"/>
          <xsd:enumeration value="Management - Performance"/>
          <xsd:enumeration value="Management - Recruitment"/>
          <xsd:enumeration value="Management - Strategic Planning"/>
          <xsd:enumeration value="Management - Time Management"/>
          <xsd:enumeration value="Scene Investigation - Biological &amp; Trace"/>
          <xsd:enumeration value="Scene Investigation - Body Recovery"/>
          <xsd:enumeration value="Scene Investigation - Fire Scene"/>
          <xsd:enumeration value="Scene Investigation - Firearm &amp; Toolmark"/>
          <xsd:enumeration value="Scene Investigation - Footwear"/>
          <xsd:enumeration value="Scene Investigation - Latent Print"/>
          <xsd:enumeration value="Scene Investigation - Photography"/>
          <xsd:enumeration value="Scene Investigation - Sketching &amp; Searching"/>
          <xsd:enumeration value="Seized Drugs - Anesthetics"/>
          <xsd:enumeration value="Seized Drugs - Confirmatory Tests"/>
          <xsd:enumeration value="Seized Drugs - Court Testimony"/>
          <xsd:enumeration value="Seized Drugs - Depressants"/>
          <xsd:enumeration value="Seized Drugs - Marijuana"/>
          <xsd:enumeration value="Seized Drugs - Mass Spectrometry"/>
          <xsd:enumeration value="Seized Drugs - Opiates"/>
          <xsd:enumeration value="Seized Drugs - Preliminary Tests"/>
          <xsd:enumeration value="Seized Drugs - Steroids and New Psychoactive Substances (NPS)"/>
          <xsd:enumeration value="Seized Drugs - Stimulants and Hallucinogens"/>
          <xsd:enumeration value="Seized Drugs - Training Basics"/>
          <xsd:enumeration value="Seized Drugs - Uncertainty of Measurement"/>
        </xsd:restriction>
      </xsd:simpleType>
    </xsd:element>
    <xsd:element name="Author0" ma:index="5" nillable="true" ma:displayName="Author" ma:internalName="Author0" ma:readOnly="false">
      <xsd:simpleType>
        <xsd:restriction base="dms:Text">
          <xsd:maxLength value="255"/>
        </xsd:restriction>
      </xsd:simpleType>
    </xsd:element>
    <xsd:element name="Publisher" ma:index="6" nillable="true" ma:displayName="Publisher" ma:format="Dropdown" ma:internalName="Publisher">
      <xsd:simpleType>
        <xsd:restriction base="dms:Choice">
          <xsd:enumeration value="American Society of Crime Lab Directors (ASCLD)"/>
          <xsd:enumeration value="ANAB"/>
          <xsd:enumeration value="Analytical Chemistry"/>
          <xsd:enumeration value="Forensic Science International"/>
          <xsd:enumeration value="Forensic Science International: Genetics Supplement Series"/>
          <xsd:enumeration value="Forensic Science International: Synergy"/>
          <xsd:enumeration value="Genes"/>
          <xsd:enumeration value="Journal of Analytical Toxicology"/>
          <xsd:enumeration value="Journal of Forensic Identification"/>
          <xsd:enumeration value="Journal of Forensic Sciences"/>
          <xsd:enumeration value="JusticeTrax"/>
          <xsd:enumeration value="Manager Tools"/>
          <xsd:enumeration value="Michael Hyatt &amp; Company"/>
          <xsd:enumeration value="Molecular Genetics and Genomics"/>
          <xsd:enumeration value="NIST"/>
          <xsd:enumeration value="Science and Justice"/>
        </xsd:restriction>
      </xsd:simpleType>
    </xsd:element>
    <xsd:element name="Publication_x0020_Year" ma:index="7" nillable="true" ma:displayName="Publication Year" ma:internalName="Publication_x0020_Year" ma:readOnly="false">
      <xsd:simpleType>
        <xsd:restriction base="dms:Text">
          <xsd:maxLength value="255"/>
        </xsd:restriction>
      </xsd:simpleType>
    </xsd:element>
    <xsd:element name="ReviewYear" ma:index="8" nillable="true" ma:displayName="Review Year" ma:format="Dropdown" ma:internalName="ReviewYear" ma:readOnly="false">
      <xsd:simpleType>
        <xsd:restriction base="dms:Text">
          <xsd:maxLength value="255"/>
        </xsd:restriction>
      </xsd:simple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MediaServiceAutoTags" ma:index="28" nillable="true" ma:displayName="Tags" ma:hidden="true" ma:internalName="MediaServiceAutoTags" ma:readOnly="true">
      <xsd:simpleType>
        <xsd:restriction base="dms:Text"/>
      </xsd:simpleType>
    </xsd:element>
    <xsd:element name="Comments" ma:index="31" nillable="true" ma:displayName="Comments" ma:format="Dropdown" ma:internalName="Comments">
      <xsd:simpleType>
        <xsd:restriction base="dms:Text">
          <xsd:maxLength value="255"/>
        </xsd:restriction>
      </xsd:simpleType>
    </xsd:element>
    <xsd:element name="MediaServiceObjectDetectorVersions" ma:index="32" nillable="true" ma:displayName="MediaServiceObjectDetectorVersions" ma:hidden="true" ma:indexed="true" ma:internalName="MediaServiceObjectDetectorVersions"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SearchProperties" ma:index="3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aa04e4a-fc13-43a5-a8b6-8416d11377e7" elementFormDefault="qualified">
    <xsd:import namespace="http://schemas.microsoft.com/office/2006/documentManagement/types"/>
    <xsd:import namespace="http://schemas.microsoft.com/office/infopath/2007/PartnerControls"/>
    <xsd:element name="SharedWithUsers" ma:index="9"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hidden="true" ma:internalName="SharedWithDetails" ma:readOnly="true">
      <xsd:simpleType>
        <xsd:restriction base="dms:Note"/>
      </xsd:simpleType>
    </xsd:element>
    <xsd:element name="TaxCatchAll" ma:index="19" nillable="true" ma:displayName="Taxonomy Catch All Column" ma:hidden="true" ma:list="{9b9b03e8-4f66-455b-a722-60f3f11120a4}" ma:internalName="TaxCatchAll" ma:readOnly="false" ma:showField="CatchAllData" ma:web="9aa04e4a-fc13-43a5-a8b6-8416d11377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4BBB5D-3E65-4455-9B6A-818145B4D9EE}">
  <ds:schemaRefs>
    <ds:schemaRef ds:uri="http://purl.org/dc/terms/"/>
    <ds:schemaRef ds:uri="http://schemas.microsoft.com/office/2006/documentManagement/types"/>
    <ds:schemaRef ds:uri="http://purl.org/dc/dcmitype/"/>
    <ds:schemaRef ds:uri="http://schemas.microsoft.com/office/2006/metadata/properties"/>
    <ds:schemaRef ds:uri="http://schemas.microsoft.com/office/infopath/2007/PartnerControls"/>
    <ds:schemaRef ds:uri="69dada7d-659e-47da-bbde-818d14d6c42b"/>
    <ds:schemaRef ds:uri="http://schemas.openxmlformats.org/package/2006/metadata/core-properties"/>
    <ds:schemaRef ds:uri="http://www.w3.org/XML/1998/namespace"/>
    <ds:schemaRef ds:uri="http://purl.org/dc/elements/1.1/"/>
    <ds:schemaRef ds:uri="9aa04e4a-fc13-43a5-a8b6-8416d11377e7"/>
    <ds:schemaRef ds:uri="954e8e33-bd34-4763-86a2-c331674e66e9"/>
    <ds:schemaRef ds:uri="http://schemas.microsoft.com/sharepoint/v3"/>
  </ds:schemaRefs>
</ds:datastoreItem>
</file>

<file path=customXml/itemProps2.xml><?xml version="1.0" encoding="utf-8"?>
<ds:datastoreItem xmlns:ds="http://schemas.openxmlformats.org/officeDocument/2006/customXml" ds:itemID="{11F0B021-414D-4FCE-BA20-31C534C229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9dada7d-659e-47da-bbde-818d14d6c42b"/>
    <ds:schemaRef ds:uri="954e8e33-bd34-4763-86a2-c331674e66e9"/>
    <ds:schemaRef ds:uri="9aa04e4a-fc13-43a5-a8b6-8416d11377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3C9B23A-F3C1-4942-BFAD-66E081E197F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1084</TotalTime>
  <Words>1880</Words>
  <Application>Microsoft Office PowerPoint</Application>
  <PresentationFormat>On-screen Show (4:3)</PresentationFormat>
  <Paragraphs>247</Paragraphs>
  <Slides>45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Calibri</vt:lpstr>
      <vt:lpstr>Open Sans</vt:lpstr>
      <vt:lpstr>1_Office Theme</vt:lpstr>
      <vt:lpstr>Quality Assurance Measures and External Standards</vt:lpstr>
      <vt:lpstr>Subject Test Sequence</vt:lpstr>
      <vt:lpstr>QA Components  of Every Subject Test</vt:lpstr>
      <vt:lpstr>Diagnostic Check</vt:lpstr>
      <vt:lpstr>PowerPoint Presentation</vt:lpstr>
      <vt:lpstr>Blank Test</vt:lpstr>
      <vt:lpstr>PowerPoint Presentation</vt:lpstr>
      <vt:lpstr>Internal Standard Check</vt:lpstr>
      <vt:lpstr>PowerPoint Presentation</vt:lpstr>
      <vt:lpstr>External Standard Check</vt:lpstr>
      <vt:lpstr>PowerPoint Presentation</vt:lpstr>
      <vt:lpstr>PowerPoint Presentation</vt:lpstr>
      <vt:lpstr>External Dry Gas Standards</vt:lpstr>
      <vt:lpstr>Barometric Pressure Adjustment</vt:lpstr>
      <vt:lpstr>Barometric Pressure Adjustment</vt:lpstr>
      <vt:lpstr>Tolerance of the  External Dry Gas Standard</vt:lpstr>
      <vt:lpstr>PowerPoint Presentation</vt:lpstr>
      <vt:lpstr>PowerPoint Presentation</vt:lpstr>
      <vt:lpstr>Completed Test Strip</vt:lpstr>
      <vt:lpstr>QA of the Breath Program</vt:lpstr>
      <vt:lpstr>Verification of Calibration (VOC)</vt:lpstr>
      <vt:lpstr>Verifications of Calibration</vt:lpstr>
      <vt:lpstr>PowerPoint Presentation</vt:lpstr>
      <vt:lpstr>Verification of Calibration</vt:lpstr>
      <vt:lpstr>Verification of Calibration</vt:lpstr>
      <vt:lpstr>Quality Assurance of the VOC</vt:lpstr>
      <vt:lpstr>PowerPoint Presentation</vt:lpstr>
      <vt:lpstr>Accuracy</vt:lpstr>
      <vt:lpstr>Precision</vt:lpstr>
      <vt:lpstr>Examples that will fail the S.D.</vt:lpstr>
      <vt:lpstr>Example that will pass the S.D.</vt:lpstr>
      <vt:lpstr>PowerPoint Presentation</vt:lpstr>
      <vt:lpstr>VOC Process</vt:lpstr>
      <vt:lpstr>VOC Review Process</vt:lpstr>
      <vt:lpstr>PowerPoint Presentation</vt:lpstr>
      <vt:lpstr>VOC Process</vt:lpstr>
      <vt:lpstr>PowerPoint Presentation</vt:lpstr>
      <vt:lpstr>Unsuccessful VOCs </vt:lpstr>
      <vt:lpstr>Calibration</vt:lpstr>
      <vt:lpstr>Calibration</vt:lpstr>
      <vt:lpstr>Adjustment</vt:lpstr>
      <vt:lpstr>Review</vt:lpstr>
      <vt:lpstr>Review</vt:lpstr>
      <vt:lpstr>Review</vt:lpstr>
      <vt:lpstr>Review</vt:lpstr>
    </vt:vector>
  </TitlesOfParts>
  <Company>State of Alaska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DMT General Info, Subject Tests and Tank Changes</dc:title>
  <dc:creator>Department of Public Safety</dc:creator>
  <cp:lastModifiedBy>Barnett, Brandi M (DPS)</cp:lastModifiedBy>
  <cp:revision>74</cp:revision>
  <cp:lastPrinted>2018-01-16T23:38:43Z</cp:lastPrinted>
  <dcterms:created xsi:type="dcterms:W3CDTF">2011-05-09T16:48:07Z</dcterms:created>
  <dcterms:modified xsi:type="dcterms:W3CDTF">2025-10-03T20:18:12Z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A7D02044-25F3-41B9-886F-140C853AA900</vt:lpwstr>
  </property>
  <property fmtid="{D5CDD505-2E9C-101B-9397-08002B2CF9AE}" pid="3" name="ArticulatePath">
    <vt:lpwstr>05 Quality Assurance Measures and External Standards 2020</vt:lpwstr>
  </property>
  <property fmtid="{D5CDD505-2E9C-101B-9397-08002B2CF9AE}" pid="4" name="ContentTypeId">
    <vt:lpwstr>0x0101002AB1D26AB0930040A5AA27DF027D5BE6</vt:lpwstr>
  </property>
  <property fmtid="{D5CDD505-2E9C-101B-9397-08002B2CF9AE}" pid="5" name="Related Service">
    <vt:lpwstr>24;#Breath Alcohol|ef3390bc-843a-40ba-b736-7c26d1793ebd</vt:lpwstr>
  </property>
  <property fmtid="{D5CDD505-2E9C-101B-9397-08002B2CF9AE}" pid="6" name="Related_x0020_Service">
    <vt:lpwstr>24;#Breath Alcohol|ef3390bc-843a-40ba-b736-7c26d1793ebd</vt:lpwstr>
  </property>
</Properties>
</file>